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44297-A3F0-499D-9011-A0B993709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53699-EBE9-464E-B155-781562DEA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18E66-932C-4140-9793-5286CF014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09954-F881-4902-9A8D-B61D5CFCC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48992-C536-46B9-8247-51C8D418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DECB8-A200-41DD-8188-D5470A029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3350A2-1D31-49B0-8177-00BB2C75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52C0F-770A-4B29-BC3E-F69A6CF8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44119-A1D1-42F7-B29A-5DE32C549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450D5-27D5-42F4-9FD8-B0DA3A57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F74CC-C760-4F57-A56D-B4BED6270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6141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翻转式护理查房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翻转式护理查房的定义与特点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翻转式护理查房的实践与应用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翻转式护理查房的优势与挑战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翻转式护理查房的未来发展与展望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翻转式护理查房的定义与特点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翻转式护理查房是一种新型的护理查房模式，它将传统的护理查房流程进行颠倒，以患者为中心，强调护理人员的主动学习和参与。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在翻转式护理查房中，护理人员在查房前通过查阅资料、讨论等方式预先了解患者的病情和护理重点，然后在查房时与医生、患者及其家属进行深入交流，共同探讨并解决问题。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翻转式护理查房更加注重患者的需求和利益，通过与患者及其家属的深入交流，了解患者的病情和护理重点，提高护理效果。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流程颠倒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与传统护理查房模式相比，翻转式护理查房将流程进行颠倒，先由护理人员进行预先了解和准备，再与医生、患者及其家属进行深入交流和探讨，提高了查房的针对性和效率。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翻转式护理查房促进了跨学科的合作与交流，加强了医护之间的沟通与配合，有利于提高医疗质量和患者满意度。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主动学习与参与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翻转式护理查房鼓励护理人员主动学习和参与，通过查阅资料、讨论等方式提高自身专业知识和技能水平，同时增强团队协作和沟通能力。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翻转式护理查房的实践与应用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确定查房主题，选择合适的病例，准备相关资料和工具，通知相关人员参与。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护理查房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由责任护士介绍病例，提出护理问题，分享护理经验，其他护士和医生提问和讨论。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对查房过程进行总结，对护理措施进行优化，对存在的问题进行整改。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适用于各级医疗机构，特别适用于急危重症患者的护理。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用于培养护士的临床思维和实践能力，提高教学质量。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护理教学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用于评估护理质量，发现和解决护理工作中的问题。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某三甲医院神经内科采用翻转式护理查房，成功解决了一例脑梗患者的护理难题，提高了护理效果。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某妇幼保健院新生儿科采用翻转式护理查房，有效提升了护士的临床思维和实践能力，提高了护理质量。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某基层医疗机构内科采用翻转式护理查房，及时发现了护理工作中的问题，并进行了整改，提高了患者满意度。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翻转式护理查房的优势与挑战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https://d.book118.com/357036141130006026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2024-08-31T22:17:47.339</cp:lastPrinted>
  <dcterms:created xsi:type="dcterms:W3CDTF">2024-08-31T14:17:47Z</dcterms:created>
  <dcterms:modified xsi:type="dcterms:W3CDTF">2024-08-31T14:17:49Z</dcterms:modified>
</cp:coreProperties>
</file>