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1EAB8-0B7E-4AD9-BB18-7E685816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0DF65-15A8-44AC-94EC-CF6C138B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771E4-6620-4EA4-B8DA-F13792B2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2463A-0090-4FB0-AEF9-2AB19DB9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CC1F8-A10B-49BA-80FE-CC5FA495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DB5E3-09EE-4145-AF3F-22B1D34B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038CF-B6F7-43AB-BCD1-9463EC48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A3ED7-9F88-4FD4-B55B-413DBAB8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03DD2-2831-44D1-A098-45CFF0759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BA99C-DE32-4F0C-A12A-E0844503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0D2F9-B854-42C0-9EE8-68B07A01E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0001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虚拟身份安全保护预防网络陷阱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虚拟身份安全威胁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虚拟身份安全防护措施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识别与应对网络陷阱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虚拟身份安全教育与培训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企业内部虚拟身份安全管理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93" b="69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14" b="106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互联网普及率的不断提高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随着互联网的普及，越来越多的人开始使用网络进行各种活动，包括工作、学习、社交等。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虚拟身份的广泛应用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在网络世界中，人们通常使用虚拟身份进行各种活动，如注册账号、发布信息、进行交易等。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网络陷阱的威胁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网络世界中存在着各种网络陷阱，如网络诈骗、恶意软件、钓鱼网站等，这些陷阱会对用户的虚拟身份安全造成威胁。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虚拟身份通常包含用户的个人信息和隐私数据，如果这些信息被泄露或滥用，将会对用户的个人隐私造成威胁。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在网络世界中，信任是非常重要的。如果用户的虚拟身份被盗用或滥用，将会破坏网络信任，影响用户的网络体验。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维护网络信任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17" r="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许多网络陷阱都是以骗取用户的财产为目的。通过保护虚拟身份安全，可以减少用户因网络陷阱而造成的经济损失。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防止经济损失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虚拟身份安全的重要性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虚拟身份安全威胁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网络钓鱼者会制作与真实网站极为相似的伪造网站，诱骗用户输入个人信息。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伪造网站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虚假WiFi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通过发送包含恶意链接的邮件，诱导用户点击链接并泄露个人信息。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在公共场所设置虚假WiFi热点，窃取连接该热点的用户个人信息。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通过加密用户文件并索要赎金的方式，威胁用户财产安全。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在用户不知情的情况下收集用户个人信息，如键盘记录、屏幕截图等。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间谍软件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通过弹出大量广告窗口干扰用户正常使用计算机，甚至窃取用户信息。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广告软件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诱骗信息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通过发布虚假信息或诱饵信息，诱导用户点击恶意链接或下载恶意软件。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冒充身份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社交工程攻击者会冒充他人身份，通过社交媒体等平台与用户建立联系，并诱导用户泄露个人信息。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情感操控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利用用户的情感弱点，如恐惧、贪婪等，操控用户行为并获取个人信息。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250" r="6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25" r="11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社交工程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虚拟身份安全防护措施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使用强密码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密码长度至少8位，包含大小写字母、数字和特殊字符。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避免使用常见密码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避免使用容易猜到的单词、短语或生日等个人信息作为密码。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定期更换密码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定期更换密码，减少被破解的风险。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强化密码策略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958" r="9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在重要账户上启用两步验证，增加额外的安全层。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开启两步验证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使用身份验证器应用生成动态口令，提高账户安全性。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使用身份验证器应用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确保备份验证方式，以防无法访问身份验证器应用。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备份验证方式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使用两步验证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关注安全公告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关注软件厂商发布的安全公告，及时了解并应用相关安全补丁。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及时更新操作系统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定期更新操作系统，修复可能存在的安全漏洞。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更新应用程序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及时更新应用程序，尤其是与安全相关的应用程序，如浏览器、防病毒软件等。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定期更新软件和安全补丁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https://d.book118.com/357040001006006041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2024-09-13T17:06:20.714</cp:lastPrinted>
  <dcterms:created xsi:type="dcterms:W3CDTF">2024-09-13T09:06:20Z</dcterms:created>
  <dcterms:modified xsi:type="dcterms:W3CDTF">2024-09-13T09:06:22Z</dcterms:modified>
</cp:coreProperties>
</file>