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70B1AA-C8FA-49BE-86B1-904646762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6E7D0A-E293-4116-9C55-80863974D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03DD36-905D-4876-AF8B-20AE3FF53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AFF36C-A9DE-4CCA-B2DD-0E2F40F058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2D65CE-085A-4C56-9FF4-E544C5F4F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CFBB234-4830-4628-8D99-F01657145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968BF2-EBAA-43CC-AF39-DC442C929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8B8843-DEB5-4E3A-BBA3-9C8E639EB0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44BAFD-3FC0-4E4C-AA83-35237132A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9487F7-D0F9-4F15-9FF6-C8DC2253F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DE2D4-38E1-4DEC-A209-7C9338D37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704115405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孕妇便秘的护理措施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孕妇便秘的成因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孕妇便秘的危害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孕妇便秘的护理措施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预防孕妇便秘的注意事项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孕妇便秘的成因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激素变化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孕激素和雌激素水平升高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这些激素的变化可能导致肠道肌肉松弛，减缓肠道蠕动，从而引发便秘。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激素变化对肠道的影响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激素变化还可能影响肠道神经系统，进一步影响肠道蠕动，增加便秘的风险。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激素变化与便秘的关系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激素变化是孕妇便秘的主要原因之一，尤其是在妊娠早期和晚期。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压迫程度与便秘的关系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子宫压迫肠道的程度不同，对肠道蠕动的影响也不同，因此不是所有孕妇都会出现便秘。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缓解压迫的方法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孕妇可以通过改变体位，如侧卧或俯卧，来减轻子宫对肠道的压迫，缓解便秘症状。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子宫增大的影响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随着妊娠的发展，子宫逐渐增大，可能压迫肠道，影响肠道蠕动，导致便秘。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子宫增大压迫肠道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75" b="166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孕妇的饮食结构与便秘的发生率密切相关。饮食中纤维素的摄入不足或水分摄入不足都可能导致便秘。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饮食结构调整的重要性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孕妇应增加膳食纤维和水分的摄入，如多吃蔬菜、水果和全谷类食物，保持充足的水分摄入。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增加膳食纤维和水分的摄入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除了增加膳食纤维和水分的摄入，孕妇还应保持饮食平衡，避免过度摄入高脂、高糖、高盐食物，以免加重便秘症状。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注意饮食平衡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饮食结构改变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8208" r="18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建立运动习惯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除了适当运动，孕妇还应该建立良好的运动习惯，如每天定时进行适量的活动，以促进肠道蠕动，预防便秘。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活动量与便秘的关系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孕妇在孕期由于身体状况的变化和体重的增加，可能减少活动量，这也会增加便秘的风险。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适当运动的好处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适当的运动可以帮助促进肠道蠕动，缓解便秘症状。孕妇可以选择散步、孕妇瑜伽等低强度运动方式。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活动量减少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孕妇便秘的危害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痔疮是由于便秘时排便过度用力，导致肛门周围的静脉曲张，形成痔疮。痔疮可能导致疼痛、出血等症状，影响孕妇的生活质量。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预防痔疮的方法包括保持大便通畅，避免长时间蹲坐，以及使用柔软的卫生纸擦拭。如果发生痔疮，应及时就医，医生可能会建议使用药物治疗或手术。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引发痔疮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便秘可能导致孕妇在分娩时用力过度，引起会阴撕裂、产道裂伤等并发症。此外，便秘还可能影响产程进展，增加难产的风险。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分娩前应保持大便通畅，避免用力过度。分娩后应注意会阴伤口的护理，避免感染。如果发生会阴撕裂或产道裂伤，应及时就医，医生可能会建议缝合伤口。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37" r="1253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增加分娩风险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440" r="2644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影响孕妇情绪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孕妇应保持良好的心态，适当进行运动，保持充足的睡眠。如果情绪问题严重，应及时寻求心理治疗或药物治疗。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便秘可能导致孕妇情绪低落、焦虑、抑郁等心理问题。这些问题可能会影响孕妇的身体健康和胎儿的发育。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便秘可能导致子宫收缩，引发早产。早产可能导致新生儿出生后出现各种并发症，如呼吸困难、喂养困难等。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孕妇应保持良好的生活习惯，避免过度劳累和情绪波动。如果发生早产迹象，应及时就医，医生可能会建议使用药物治疗或采取其他措施来延长妊娠期。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导致早产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https://d.book118.com/357041154052006032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2024-09-05T03:49:28.492</cp:lastPrinted>
  <dcterms:created xsi:type="dcterms:W3CDTF">2024-09-04T19:49:28Z</dcterms:created>
  <dcterms:modified xsi:type="dcterms:W3CDTF">2024-09-04T19:49:30Z</dcterms:modified>
</cp:coreProperties>
</file>