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50D43A6-2287-47BD-877F-AA99F5399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439449-C5F2-4CA6-90DB-38DB5C813A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0CFFAE-A9E4-4AC9-946A-B6BC215F2A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CAF7E3D-A206-4AB4-98A7-B47605FA1F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90CA4B-67D8-4A67-9DA8-EAA11BA7A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C73A41-D7AC-412C-B9D8-E63619369D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33A276D-4B42-4B0E-88F6-A43254B19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F2EE7C-B4FF-4D59-BDF6-69768F6AF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096B135-EF32-4FD7-AC05-F7B7C5150D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41E7F-C4D8-4393-9400-30E9932B75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FCDB83-961E-48E6-8224-3433874848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042000114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检维修安全培训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检维修安全基础知识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检维修安全操作规程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检维修安全事故案例分析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检维修安全考核与评估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培训介绍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通过培训，使员工认识到检维修工作中的安全风险，提高安全意识，预防事故发生。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5042" r="50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掌握安全操作规程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6667" b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学会应急处理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确保员工熟悉并掌握检维修作业中的安全操作规程和安全防护措施，规范作业行为。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培训员工掌握应对突发事件和紧急情况的处置方法，提高应急处理能力。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培训目标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讲解检维修作业的基本安全要求、常见安全风险及应对措施等。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检维修安全基础知识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安全操作规程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劳动防护用品使用与维护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应急处理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详细介绍各类检维修作业的安全操作规程，包括作业前的准备、作业过程中的安全注意事项等。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指导员工正确选用、佩戴、维护劳动防护用品，确保员工在工作过程中得到有效保护。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培训员工学习应对突发事件的处置方法，如发生事故时的报告、救援、自救等。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培训内容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通过讲解、案例分析等形式，向员工传授检维修安全知识和技能。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542" r="16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理论授课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组织员工进行实际操作演练，包括模拟演练和实地操作，提高员工的实际操作能力和应对能力。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实践操作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利用多媒体教学资源，播放相关安全教育视频，使员工更直观地了解安全知识和操作规程。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视频教学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培训方式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检维修安全基础知识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4667" r="14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检维修安全是指在设备、设施或系统进行检测、检查、维修、试验等作业时，采取有效的安全措施和防护手段，确保人员、设备和环境安全的过程。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检维修安全涉及的领域广泛，包括机械、电气、化工、航空航天等众多行业，是保障企业安全生产和员工生命安全的重要环节。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检维修安全定义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检维修作业过程中，如果存在安全隐患或操作不当，容易导致事故发生，对员工生命安全构成威胁。因此，加强检维修安全培训，提高员工的安全意识和技能水平，是保障员工生命安全的必要措施。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4625" r="14625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保障企业生产安全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检维修作业是企业生产过程中的重要环节，如果因为安全问题导致设备故障或生产中断，将会给企业带来巨大的经济损失。因此，加强检维修安全培训，提高员工的安全意识和技能水平，是保障企业生产安全的必要措施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符合法律法规要求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我国政府高度重视安全生产工作，制定了一系列安全生产法律法规和标准。企业必须遵守相关法律法规和标准要求，加强检维修安全培训，确保安全生产。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检维修安全的重要性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在检维修工作中，始终把安全放在第一位，任何时候都不能以牺牲安全为代价换取生产效益。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1542" r="115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安全第一原则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采取有效的预防措施，消除或控制各种安全隐患，防止事故的发生。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预防为主原则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67" r="5667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5667" r="5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运用科学的管理方法和技术手段，提高检维修工作的安全水平。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科学管理原则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检维修安全基本原则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Arial"/>
                <a:ea typeface="Arial"/>
                <a:cs typeface="Arial"/>
              </a:rPr>
              <a:t>检维修安全操作规程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https://d.book118.com/357042000114006040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2024-09-13T00:50:11.410</cp:lastPrinted>
  <dcterms:created xsi:type="dcterms:W3CDTF">2024-09-12T16:50:11Z</dcterms:created>
  <dcterms:modified xsi:type="dcterms:W3CDTF">2024-09-12T16:50:13Z</dcterms:modified>
</cp:coreProperties>
</file>