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8489C-5228-4575-ACE5-9E0C29326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B6064-FF4A-4AF3-8218-975595A01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160D9-E8B1-4EF8-B2BF-0F11BBA90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3D89C-5FE5-4F7D-8D9B-42F3AE0D4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08B3F7-863E-46BC-9C27-FF777109C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0DB89D-467A-47D9-8AFF-54EEF2612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CDD8CE-1F56-49DD-B0A9-15E4C1A42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6148E-EBA1-4575-A4EE-1298B2013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7492D-FAE1-4097-BC03-A8B56B13A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016F0-4F75-427B-B31D-16604F363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7D698-524F-4C2F-9A62-C397D59F5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4203410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大学生选修课——广告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广告概述与基本原理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广告创意与策划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媒介选择与投放策略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消费者心理与行为分析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法律法规与伦理道德问题探讨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品牌传播与整合营销传播实践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广告概述与基本原理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广告是一种通过各种媒介传播，旨在促进商品、服务或观念的商业性宣传活动。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广告具有告知、说服、提醒和强化品牌形象等功能，旨在吸引潜在消费者的注意并激发他们的购买欲望。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广告业经历了从原始叫卖、招牌广告到现代多媒体广告的漫长历程，其形式和内容不断丰富和多样化。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随着互联网和移动设备的普及，数字广告成为主流，广告行业正面临着技术创新、消费者行为变化等多方面的挑战和机遇。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广告发展历程与现状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8" r="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100" r="211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基本原理及作用机制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AIDA模型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广告的作用机制通常遵循AIDA模型，即引起注意（Attention）、激发兴趣（Interest）、唤起欲望（Desire）和促成行动（Action）。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传播理论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广告传播遵循一定的传播理论，如两级传播、意见领袖等，这些理论揭示了广告信息在受众中的传播过程和影响机制。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成功的广告往往依赖于独特的创意策略，通过巧妙的构思和表现手法吸引受众的眼球并留下深刻印象。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选择具有代表性的成功广告案例进行分析，如苹果公司的“1984”广告、可口可乐的“分享一瓶可乐”活动等。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分析这些广告的创意构思、表现手法和传播策略，探讨它们如何成功吸引受众并达到预期的宣传效果。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创意解析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评估这些广告在提升品牌知名度、塑造品牌形象和促进销售等方面的实际效果，总结成功经验和启示。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案例分析：成功广告案例剖析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广告创意与策划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创意与广告效果关系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优秀的创意能够准确传达广告信息，引起消费者共鸣，实现广告的传播和营销目标。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创意概念定义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创意是广告的灵魂，指通过独特、新颖的思维方式，打破常规，产生具有吸引力的广告构想。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创意在广告中的作用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创意能够提升广告的吸引力，使消费者产生深刻的印象和购买欲望，从而提高广告效果。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广告策划包括市场调研、目标受众分析、广告定位、创意构思、媒介选择、预算制定等环节。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208" r="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策划书撰写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广告策划需要运用创新思维、系统思维、整合营销传播等理论和方法，确保策划的科学性和有效性。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策划书是广告策划的重要成果，需要清晰、准确地阐述广告策略、创意构思和实施方案。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策划流程与方法论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根据广告目标和受众特点，制定具有针对性的创意策略，如情感诉求、理性诉求、幽默风格等。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运用视觉、听觉等表现手法，将创意构思转化为具体的广告作品，如文案撰写、画面设计、音乐选择等。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创意评估与优化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对创意进行评估，根据市场反馈和实际效果进行调整和优化，提高广告效果。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创意策略与表现技巧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案例选择标准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选择具有代表性的经典创意广告案例，分析其创意构思、表现技巧和传播效果。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案例解析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深入剖析案例中的创意点、表现手法和传播策略，总结其成功经验和启示意义。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案例启示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从案例中汲取灵感和启示，为今后的广告创意和策划提供借鉴和参考。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案例分析：经典创意广告欣赏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媒介选择与投放策略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包括电视、广播、报纸、杂志等，具有广泛的覆盖率和较高的信任度，但成本较高且受众难以精准定位。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如搜索引擎、社交媒体、电子邮件等，具有低成本、可精准定位受众、互动性强等优势，但竞争激烈且需要专业技能进行运营。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数字媒介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如户外广告牌、地铁广告等，具有视觉冲击力强、覆盖特定区域等特点，但受众群体相对有限且难以评估效果。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户外媒介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媒介类型及特点分析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选择媒介渠道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根据目标受众的特点和广告预算，选择适合的媒介渠道进行组合投放。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根据媒介渠道的效果和广告预算，合理分配预算以实现最佳投放效果。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制定投放计划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确定广告的投放时间、频率、位置等要素，以及不同媒介之间的协同策略。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根据广告主的品牌和产品特点，确定目标受众的年龄、性别、地域、消费习惯等特征。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媒介组合与投放计划制定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根据广告目标和媒介特点，设定合适的评估指标，如点击率、转化率、曝光量等。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设定评估指标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数据监测与分析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优化调整方案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效果总结与报告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通过专业的数据监测工具对广告效果进行实时监测，并对数据进行深入分析以发现问题和优化空间。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根据数据分析结果，及时调整媒介组合、投放计划等策略以提高广告效果。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定期总结广告效果，形成报告并向广告主进行汇报，以便广告主了解投放情况和优化方向。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效果评估及优化调整方案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https://d.book118.com/357042034105006044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2024-09-18T23:40:07.592</cp:lastPrinted>
  <dcterms:created xsi:type="dcterms:W3CDTF">2024-09-18T15:40:07Z</dcterms:created>
  <dcterms:modified xsi:type="dcterms:W3CDTF">2024-09-18T15:40:09Z</dcterms:modified>
</cp:coreProperties>
</file>