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0154E0-C196-4CA1-835C-BE8788B97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E183A3-3CA9-4F80-8184-AB2D21405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E21404-142B-41C4-9C90-ACFE85D44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46AA22-F0B9-4ED9-BC5D-D0FA94AB1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606088-937D-4D8E-BEE1-A23BFD4C5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24C4F1-9312-46D7-9442-31ED400C7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0CDF50-DED5-4388-80A0-A546765E0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B76356-D92A-4EB9-AA2F-78D60E949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F739BD-51E7-48EE-A5C0-ED918CA44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B28462-FAF1-4E59-90E8-79790EC6B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EA1886-27BC-461D-AB1A-36F0960A7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0421100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JavaEE互联网轻量级框架整合开发SSMRedis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SSM框架概述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Redis缓存技术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SSM与Redis整合方案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实战案例：电商系统缓存优化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665" r="1266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应对大规模互联网应用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随着互联网的发展，应用规模不断扩大，传统JavaEE框架难以应对高性能、高并发的需求，因此需要轻量级框架来提高开发效率和系统性能。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简化开发流程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传统JavaEE开发流程繁琐，涉及大量配置和编码工作，整合SSM（Spring + SpringMVC + MyBatis）和Redis可以简化开发流程，提高开发效率。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提升系统性能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SSM框架提供了优秀的MVC架构支持、简洁的ORM操作和强大的事务处理能力，而Redis作为高性能的内存数据库，可以提供快速的数据读写能力，从而提升整个系统的性能。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整合开发的意义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统一技术栈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整合SSM和Redis可以统一技术栈，降低开发和维护成本，提高团队协作效率。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应对高并发场景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Redis作为内存数据库，具有高性能、高并发的特点，可以应对大量用户同时访问的场景，提升用户体验。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实现分布式部署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SSM框架结合Redis可以实现分布式部署，提高系统的可扩展性和可用性。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提升开发效率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SSM框架提供了丰富的功能和简洁的API，结合Redis可以简化开发流程，减少开发工作量，提升开发效率。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SSM框架概述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18246" y="3031027"/>
            <a:ext cx="1788760" cy="673166"/>
          </a:xfrm>
          <a:custGeom>
            <a:rect l="l" t="t" r="r" b="b"/>
            <a:pathLst>
              <a:path w="1400" h="527">
                <a:moveTo>
                  <a:pt x="0" y="108"/>
                </a:moveTo>
                <a:lnTo>
                  <a:pt x="837" y="527"/>
                </a:lnTo>
                <a:lnTo>
                  <a:pt x="1400" y="332"/>
                </a:lnTo>
                <a:lnTo>
                  <a:pt x="281" y="0"/>
                </a:lnTo>
                <a:lnTo>
                  <a:pt x="0" y="10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35450" y="3096651"/>
            <a:ext cx="2091473" cy="876386"/>
          </a:xfrm>
          <a:custGeom>
            <a:rect l="l" t="t" r="r" b="b"/>
            <a:pathLst>
              <a:path w="1698" h="710">
                <a:moveTo>
                  <a:pt x="1002" y="710"/>
                </a:moveTo>
                <a:lnTo>
                  <a:pt x="1698" y="366"/>
                </a:lnTo>
                <a:lnTo>
                  <a:pt x="591" y="0"/>
                </a:lnTo>
                <a:lnTo>
                  <a:pt x="0" y="202"/>
                </a:lnTo>
                <a:lnTo>
                  <a:pt x="1002" y="71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93380" y="3977271"/>
            <a:ext cx="4191413" cy="1771824"/>
          </a:xfrm>
          <a:custGeom>
            <a:rect l="l" t="t" r="r" b="b"/>
            <a:pathLst>
              <a:path w="3282" h="1388">
                <a:moveTo>
                  <a:pt x="0" y="332"/>
                </a:moveTo>
                <a:lnTo>
                  <a:pt x="1065" y="869"/>
                </a:lnTo>
                <a:lnTo>
                  <a:pt x="177" y="1388"/>
                </a:lnTo>
                <a:lnTo>
                  <a:pt x="3283" y="1388"/>
                </a:lnTo>
                <a:lnTo>
                  <a:pt x="2529" y="96"/>
                </a:lnTo>
                <a:lnTo>
                  <a:pt x="1981" y="414"/>
                </a:lnTo>
                <a:lnTo>
                  <a:pt x="685" y="0"/>
                </a:lnTo>
                <a:lnTo>
                  <a:pt x="0" y="33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 flipV="1">
            <a:off x="2921288" y="2643640"/>
            <a:ext cx="827699" cy="453011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3748986" y="3704194"/>
            <a:ext cx="1665980" cy="104362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7633452" y="3367611"/>
            <a:ext cx="1134645" cy="857334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2294693" y="4747814"/>
            <a:ext cx="1953876" cy="24574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69567" y="1762125"/>
            <a:ext cx="23622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Spring是一个开源框架，是为了解决企业应用开发的复杂性而创建的。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55669" y="4444384"/>
            <a:ext cx="2362200" cy="2171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Spring使用基本的JavaBean来完成以前只可能由EJB完成的事情。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877359" y="2407424"/>
            <a:ext cx="2361910" cy="187379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Spring的用途不仅限于服务器端的开发，从简单性、可测试性和松耦合的角度而言，任何Java应用都可以从Spring中受益。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Spring框架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SpringMVC框架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Spring MVC属于SpringFrameWork的后续产品，已经融合在Spring Web Flow里面。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Spring MVC 分离了控制器、模型对象、分派器以及处理程序对象的角色，这种分离让它们更容易进行定制。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Spring MVC主要作用就是帮助我们进行网站开发，进行视图和模型的分离。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77205" y="4863179"/>
            <a:ext cx="8993373" cy="1238250"/>
            <a:chOff x="2377205" y="4863179"/>
            <a:chExt cx="8993373" cy="1238250"/>
          </a:xfrm>
        </p:grpSpPr>
        <p:sp>
          <p:nvSpPr>
            <p:cNvPr id="3" name="Freeform 3"/>
            <p:cNvSpPr/>
            <p:nvPr/>
          </p:nvSpPr>
          <p:spPr>
            <a:xfrm rot="10800000">
              <a:off x="9159730" y="4863179"/>
              <a:ext cx="2210848" cy="123825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2377205" y="4863179"/>
              <a:ext cx="8305833" cy="123825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 rot="10800000">
            <a:off x="1070238" y="3116485"/>
            <a:ext cx="2210848" cy="123825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959322" y="3116485"/>
            <a:ext cx="8305833" cy="1238250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2377205" y="1384839"/>
            <a:ext cx="8993373" cy="1238250"/>
            <a:chOff x="2377205" y="1384839"/>
            <a:chExt cx="8993373" cy="1238250"/>
          </a:xfrm>
        </p:grpSpPr>
        <p:sp>
          <p:nvSpPr>
            <p:cNvPr id="8" name="Freeform 8"/>
            <p:cNvSpPr/>
            <p:nvPr/>
          </p:nvSpPr>
          <p:spPr>
            <a:xfrm rot="10800000">
              <a:off x="9159730" y="1384839"/>
              <a:ext cx="2210848" cy="123825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2377205" y="1384839"/>
              <a:ext cx="8305833" cy="123825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 rot="10800000">
            <a:off x="1103852" y="1384839"/>
            <a:ext cx="2210848" cy="123825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935480" y="1735788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10800000">
            <a:off x="1103852" y="4863179"/>
            <a:ext cx="2210848" cy="1222613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10800000">
            <a:off x="9159730" y="3116485"/>
            <a:ext cx="2210848" cy="123825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9936399" y="3300698"/>
            <a:ext cx="685705" cy="695706"/>
            <a:chOff x="9936399" y="3300698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9973356" y="3747897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16326" y="3658076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259296" y="3658076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399028" y="3571494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9950591" y="3418332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36399" y="3300698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75414" y="5167551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MyBatis框架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3456760" y="1414870"/>
            <a:ext cx="7382690" cy="119723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MyBatis 是一个优秀的持久层框架，它支持自定义 SQL、存储过程以及高级映射。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1777855" y="3129799"/>
            <a:ext cx="7382690" cy="119723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MyBatis 避免了几乎所有的 JDBC 代码和手动设置参数以及获取结果集。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437710" y="4876970"/>
            <a:ext cx="7382690" cy="119723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MyBatis 可以使用简单的 XML 或注解来配置和映射原始类型、接口和 Java 的 POJO（Plain Old Java Objects，普通的 Java 对象）为数据库中的记录。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SSM整合原理</a:t>
              </a:r>
            </a:p>
          </p:txBody>
        </p:sp>
      </p:grpSp>
      <p:sp>
        <p:nvSpPr>
          <p:cNvPr id="24" name="AutoShape 24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257991" y="1574521"/>
            <a:ext cx="8591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28" name="AutoShape 28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5257991" y="3286601"/>
            <a:ext cx="9353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257991" y="5005674"/>
            <a:ext cx="9353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542983" y="1318593"/>
            <a:ext cx="4495800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SSM整合是指将Spring、SpringMVC和MyBatis三个框架整合在一起，共同构建Java Web应用程序。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542983" y="3081419"/>
            <a:ext cx="4495800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在SSM整合中，Spring作为核心容器管理整个应用的Bean，同时提供事务管理、持久化等操作；SpringMVC负责Web层，处理HTTP请求和响应，调用Service层业务逻辑；MyBatis作为持久层框架，负责与数据库交互。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542983" y="4773978"/>
            <a:ext cx="4499225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SSM整合通过配置文件和注解的方式实现各层之间的解耦和协作，提高了开发效率和可维护性。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1199617" y="2591922"/>
            <a:ext cx="2395784" cy="2042488"/>
          </a:xfrm>
          <a:prstGeom prst="hexagon">
            <a:avLst>
              <a:gd name="adj" fmla="val 25000"/>
              <a:gd name="vf" fmla="val 115470"/>
            </a:avLst>
          </a:prstGeom>
          <a:noFill/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1961410" y="3129442"/>
            <a:ext cx="872198" cy="872198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Redis缓存技术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高性能键值对数据库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Redis是一款开源的、内存中的数据结构存储系统，可用作数据库、缓存和消息中间件。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丰富的数据结构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Redis支持字符串、哈希、列表、集合、有序集合等数据结构。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持久化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Redis提供了RDB和AOF两种持久化方式，保证数据的可靠性和恢复能力。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Redis概述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字符串（String）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最基本的数据类型，可存储任何形式的文本数据。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哈希（Hash）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适合存储对象，可用来表示用户信息、配置信息等。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列表（List）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按照插入顺序排序的字符串列表，支持两端插入和弹出操作。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集合（Set）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无序的字符串集合，支持交集、并集、差集等操作。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有序集合（Sorted…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有序的字符串集合，每个元素都会关联一个double类型的分数，支持按分数范围查询和排序等操作。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Redis数据类型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有序集合操作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ZADD、ZREM、ZRANGE、ZREVRANGE等命令用于对有序集合类型的数据进行操作。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集合操作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SADD、SREM、SMEMBERS、SINTER等命令用于对集合类型的数据进行操作。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列表操作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LPUSH、RPUSH、LPOP、RPOP等命令用于对列表类型的数据进行操作。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字符串操作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SET、GET、INCR、DECR等命令用于对字符串类型的数据进行操作。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哈希操作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HSET、HGET、HGETALL、HDEL等命令用于对哈希类型的数据进行操作。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Redis操作命令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51956" y="1859223"/>
            <a:ext cx="3680862" cy="36808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1859223"/>
            <a:ext cx="3004065" cy="368086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9244" y="2206511"/>
            <a:ext cx="2986286" cy="298628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189774" y="1566054"/>
            <a:ext cx="6364820" cy="4815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LRU算法：Redis默认采用LRU（Least Recently Used）算法进行缓存淘汰，即最近最少使用的数据优先被淘汰。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过期时间：可以为每个键值对设置过期时间，过期后自动删除，适用于具有时效性的数据缓存。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手动淘汰：可以通过DEL命令手动删除指定键值对，或者通过FLUSHALL命令清空整个Redis数据库。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存雪崩和击穿：针对缓存雪崩（大量缓存同时失效导致数据库压力骤增）和缓存击穿（查询不存在的数据导致每次请求都落到数据库）问题，可以采取相应的缓存策略进行预防和处理，如设置合理的过期时间、使用布隆过滤器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4292" r="14292"/>
          <a:stretch>
            <a:fillRect/>
          </a:stretch>
        </p:blipFill>
        <p:spPr>
          <a:xfrm>
            <a:off x="1644228" y="2251495"/>
            <a:ext cx="2896317" cy="2896317"/>
          </a:xfrm>
          <a:prstGeom prst="ellipse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Redis缓存策略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SSM与Redis整合方案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https://d.book118.com/357042110006006035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2024-09-09T06:02:34.525</cp:lastPrinted>
  <dcterms:created xsi:type="dcterms:W3CDTF">2024-09-08T22:02:34Z</dcterms:created>
  <dcterms:modified xsi:type="dcterms:W3CDTF">2024-09-08T22:02:36Z</dcterms:modified>
</cp:coreProperties>
</file>