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AD60F-478C-4608-85A1-B8FFAB0B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BB0A8-1C69-44CA-B6D5-30BF67DE1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4681F-E8F8-4F8D-A8AD-CD986C7C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C6495-2BAE-49CC-8527-D7D1632D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E3D38-6131-44FB-B200-6671E50B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DDE5B-C809-4C1A-A5C6-5C22E125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C18CB-CA6B-408A-B74E-CD4D4FF0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5867A-CFF6-4B5F-88D7-FD87DB42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E82F9-2D20-4D66-95AA-1D67026C9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E36CA-94A8-434B-B675-87EE4EF9C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8DBEF-C925-48C1-9FE5-4FEC4BBD4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3123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汉代监察制度研究\n## 1.汉代监察制度的背景与历史发展\n### 1.1汉代政治体制的建立与监察制度的起源\n### 1.2汉代监察制度的发展历程与阶段\n### 1.3汉代监察制度的影响与意义\n## 2.汉代监察机构的设置与职能\n### 2.1中央监察机构的设置与职能\n### 2.2地方监察机构的设置与职能\n### 2.3汉代监察官员的选拔与培养\n## 3.汉代监察制度的主要内容与实施\n### 3.1汉代监察制度的法律依据与规范\n### 3.2汉代监察制度的具体实施与操作\n### 3.3汉代监察制度的成效与局限性\n## 4.汉代监察制度下的反腐斗争与实践\n### 4.1汉代反腐斗争的主要案例与背景\n### 4.2汉代监察制度在反腐斗争中的作用与影响\n### 4.3汉代反腐斗争的经验教训与启示\n## 5.汉代监察制度的变革与传承\n### 5.1汉代监察制度的变革与调整\n### 5.2汉代监察制度的传承与影响\n### 5.3汉代监察制度的历史地位与评价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汉代监察制度研究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汉代监察制度的背景与历史发展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汉代政治体制的建立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汉高祖刘邦统一六国，建立汉朝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汉武帝刘彻实行“罢黜百家，独尊儒术”的政策，加强中央集权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汉光武帝刘秀复兴汉室，加强中央集权制度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监察制度的起源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战国时期，各国设立御史制度，监督官员行为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秦朝设立御史大夫，负责监察百官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汉朝继承秦制，设立御史台，负责监察中央官员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汉代政治体制的建立与监察制度的起源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汉初的监察制度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御史台设立，负责监察中央官员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刺史制度设立，负责监察地方官员</a:t>
                </a:r>
                <a:endParaRPr/>
              </a:p>
            </p:txBody>
          </p:sp>
          <p:pic>
            <p:nvPicPr>
              <p:cNvPr id="18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汉武帝时期的监察制度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御史台分为东西两院，扩大监察范围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实行刺史制度，加强对地方官员的监督</a:t>
                </a:r>
                <a:endParaRPr/>
              </a:p>
            </p:txBody>
          </p:sp>
          <p:pic>
            <p:nvPicPr>
              <p:cNvPr id="19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汉宣帝时期的监察制度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设立丞相司直，加强对丞相的监督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加强对地方监察，设立州牧制度</a:t>
                </a:r>
                <a:endParaRPr/>
              </a:p>
            </p:txBody>
          </p:sp>
          <p:pic>
            <p:nvPicPr>
              <p:cNvPr id="19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汉光武帝时期的监察制度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恢复御史台，加强中央监察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加强对地方监察，设立刺史制度</a:t>
                </a:r>
                <a:endParaRPr/>
              </a:p>
            </p:txBody>
          </p:sp>
          <p:pic>
            <p:nvPicPr>
              <p:cNvPr id="20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汉代监察制度的发展历程与阶段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汉代监察制度的影响与意义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对汉代政治的影响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加强对官员的监督，维护国家政治稳定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防止腐败，提高政府治理能力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对后世监察制度的影响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后世监察制度的发展，受到汉代监察制度的启示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汉代监察制度的部分内容，被后世沿用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汉代监察机构的设置与职能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中央监察机构的设置与职能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御史台的设置与职能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负责监察中央官员，维护国家政治稳定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受理举报，对违法官员进行调查和处理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丞相司直的设置与职能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加强对丞相的监督，防止丞相专权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对丞相的决策和行为进行监督，确保国家政治制度的正常运行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刺史制度的设置与职能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负责监察地方官员，维护国家政治稳定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受理举报，对违法官员进行调查和处理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州牧制度的设置与职能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加强对地方官员的监督，防止地方官员专权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对地方官员的决策和行为进行监督，确保国家政治制度的正常运行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地方监察机构的设置与职能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监察官员的选拔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选拔贤能，品行高尚的官员担任监察职务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通过考试选拔，确保监察官员具备一定的政治素养和业务能力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监察官员的培养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对监察官员进行政治教育和业务培训，提高监察能力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加强对监察官员的考核，确保监察官员能够胜任职务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汉代监察官员的选拔与培养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汉代监察制度的主要内容与实施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汉代监察制度的法律依据与规范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监察制度的法律依据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《御史法》的制定，为监察制度提供法律依据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《刺史六条》的颁布，规范刺史的监察行为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监察制度的规范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加强对监察官员的监督，防止监察官员滥用职权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对监察官员的行为进行规范，确保监察制度的正常运行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https://d.book118.com/357043123003006044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汉代监察制度研究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2024-09-18T02:30:38.562</cp:lastPrinted>
  <dcterms:created xsi:type="dcterms:W3CDTF">2024-09-17T18:30:38Z</dcterms:created>
  <dcterms:modified xsi:type="dcterms:W3CDTF">2024-09-17T18:30:40Z</dcterms:modified>
</cp:coreProperties>
</file>