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594ED-3100-4B5C-B63F-A43A90D66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754D7-45D7-431D-ABF5-E756C35BB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303583-4443-459B-B86C-2C63A812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9E913-86C5-4EBF-A089-1E9C73BDC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8DE63E-E553-409D-9D97-CDB2B0854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93D3C-B138-451C-BD56-54114B23F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97F57-8E89-40DB-9570-8E94B6D6B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49E96-9E09-43CE-8EAF-C5274A51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DF91DC-3C1E-4560-9C43-73582CF46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96288-6974-4D75-8D87-3A9E0C43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CE3D0-5569-4B86-B21B-06CDB5E0E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313015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书法基础知识讲座总结与反思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个人学习反思与展望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对讲座的建议与期望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书法基础知识回顾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从甲骨文、金文到小篆、隶书、楷书、行书和草书，每一种书体都有其独特的风格和特点，反映了不同历史时期的文化背景和社会发展。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随着时代变迁，书法艺术也在不断发展，从实用性到艺术性，逐渐成为中华民族的文化瑰宝之一。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书法发展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9002" b="29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书法工具与材料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毛笔是书法的传统工具，不同材质和品牌的毛笔有不同的性能和用途，选择合适的毛笔对书写效果有很大影响。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纸张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书法用纸要求质地细腻、厚度适中、吸墨性好，常用的有宣纸、元书纸等。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砚台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砚台是磨墨和盛墨的工具，也是文房四宝之一，选择砚台时要注重石质、纹理和雕刻工艺。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点、横、竖、撇、捺、提、折、钩是书法的八种基本笔画，掌握这些笔画是学习书法的基础。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基本笔画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平衡、匀称、呼应、欹正等是书法结构的基本原则，遵循这些原则有助于写出美观的字体。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结构原则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书法基本笔画与结构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讲座内容总结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基本笔法与技巧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讲解了如何正确握笔、运笔，以及各种笔画的基本书写方法。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书法作品鉴赏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通过分析经典作品，教授了如何欣赏书法之美，理解不同风格的特点。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书法历史与文化背景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详细介绍了中国书法的起源、发展历程以及与其他文化的交流与影响。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讲座重点回顾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92" r="16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讨论了如何在掌握基本笔法的基础上，形成自己的书写风格。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笔法运用与个人风格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深入探讨了如何在书法作品中传达情感与意境，使之更具艺术感染力。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书法创作中的意境表达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讲座难点解析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讲座中的亮点与不足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互动环节：讲座中穿插了多次互动环节，如现场书写示范、小组讨论等，增强了观众的参与感。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丰富的实例分析：通过展示不同时期、风格的书法作品，使抽象的理论更加生动具体。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时间安排：部分内容过于紧凑，导致部分观众难以跟上讲解节奏。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技术细节的深入程度：对于一些高级技巧的讲解略显简单，不能满足高水平观众的需求。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个人学习反思与展望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https://d.book118.com/357043130156006031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2024-09-04T09:50:04.202</cp:lastPrinted>
  <dcterms:created xsi:type="dcterms:W3CDTF">2024-09-04T01:50:04Z</dcterms:created>
  <dcterms:modified xsi:type="dcterms:W3CDTF">2024-09-04T01:50:06Z</dcterms:modified>
</cp:coreProperties>
</file>