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8939133-55C2-4F46-A3C8-1E81D11E38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A0C1446-F89A-481E-910D-D9DDFE76A4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C797CA9-17C8-41C6-8469-FC64287BF2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69A325E-2E1B-482E-A350-C394413E3F8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346F571-6052-4C06-8D89-B3688555F37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CB5C9AD-FC4C-4B83-8548-6A5E9277E4F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4997B62-6D01-41FD-8597-1C526288C71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1C73E6E-3276-49FF-A1D8-14C9ABDE65E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E8153B0-5BA4-44A0-A9FC-484E1B3EF40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E318350-6E2F-4BF0-82A7-5A07DA1AB8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2A4D2C1-8D16-4830-AA3D-BBB2093247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57045110060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9475" y="1934330"/>
            <a:ext cx="594360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solidFill>
                <a:latin typeface="Microsoft Yahei"/>
                <a:ea typeface="Microsoft Yahei"/>
                <a:cs typeface="Microsoft Yahei"/>
              </a:rPr>
              <a:t>导航原理陀螺稳定平台概要课件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878292"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导航原理陀螺稳定平台概述</a:t>
            </a:r>
          </a:p>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导航原理陀螺稳定平台关键技术</a:t>
            </a:r>
          </a:p>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导航原理陀螺稳定平台的设计与实现</a:t>
            </a:r>
          </a:p>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导航原理陀螺稳定平台的优势与挑战</a:t>
            </a:r>
          </a:p>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案例分析与应用场景展示</a:t>
            </a:r>
          </a:p>
        </p:txBody>
      </p:sp>
      <p:sp>
        <p:nvSpPr>
          <p:cNvPr id="4" name="TextBox 4"/>
          <p:cNvSpPr txBox="1"/>
          <p:nvPr/>
        </p:nvSpPr>
        <p:spPr>
          <a:xfrm>
            <a:off x="2297146" y="2519470"/>
            <a:ext cx="2792730" cy="13011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7200" b="1">
                <a:solidFill>
                  <a:schemeClr val="accent1"/>
                </a:solidFill>
                <a:latin typeface="Microsoft Yahei"/>
                <a:ea typeface="Microsoft Yahei"/>
                <a:cs typeface="Microsoft Yahei"/>
              </a:rPr>
              <a:t>目录</a:t>
            </a:r>
          </a:p>
        </p:txBody>
      </p:sp>
      <p:sp>
        <p:nvSpPr>
          <p:cNvPr id="5" name="TextBox 5"/>
          <p:cNvSpPr txBox="1"/>
          <p:nvPr/>
        </p:nvSpPr>
        <p:spPr>
          <a:xfrm>
            <a:off x="2635283" y="3598652"/>
            <a:ext cx="2116455"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rgbClr val="000000"/>
                </a:solidFill>
                <a:latin typeface="Microsoft Yahei"/>
                <a:ea typeface="Microsoft Yahei"/>
                <a:cs typeface="Microsoft Yahei"/>
              </a:rPr>
              <a:t>CONTENTS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solidFill>
                <a:latin typeface="Microsoft Yahei"/>
                <a:ea typeface="Microsoft Yahei"/>
                <a:cs typeface="Microsoft Yahei"/>
              </a:rPr>
              <a:t>导航原理陀螺稳定平台概述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563624" y="1824409"/>
            <a:ext cx="2936423"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导航原理陀螺稳定平台是一种用于精确测量载体姿态和位置的惯性导航系统，它主要由陀螺仪、加速度计、主控计算机和显示器等组成。</a:t>
            </a:r>
            <a:endParaRPr lang="en-US" sz="1100"/>
          </a:p>
        </p:txBody>
      </p:sp>
      <p:sp>
        <p:nvSpPr>
          <p:cNvPr id="5" name="AutoShape 5"/>
          <p:cNvSpPr/>
          <p:nvPr/>
        </p:nvSpPr>
        <p:spPr>
          <a:xfrm>
            <a:off x="601724" y="4315960"/>
            <a:ext cx="3052052"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具有高精度、高稳定性、高可靠性、低功耗等优点，可广泛应用于航空、航海、航天等领域。</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定义与特点</a:t>
              </a:r>
            </a:p>
          </p:txBody>
        </p:sp>
      </p:grpSp>
      <p:sp>
        <p:nvSpPr>
          <p:cNvPr id="28" name="AutoShape 28"/>
          <p:cNvSpPr/>
          <p:nvPr/>
        </p:nvSpPr>
        <p:spPr>
          <a:xfrm>
            <a:off x="601724" y="3976765"/>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工作原理</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基于陀螺仪和加速度计测量载体在三个轴向的角速度和加速度变化，通过主控计算机进行数据处理，得到载体的姿态和位置信息。</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组成</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陀螺仪、加速度计、主控计算机、显示器、电源等。</a:t>
            </a:r>
          </a:p>
        </p:txBody>
      </p:sp>
      <p:sp>
        <p:nvSpPr>
          <p:cNvPr id="6" name="AutoShape 6"/>
          <p:cNvSpPr/>
          <p:nvPr/>
        </p:nvSpPr>
        <p:spPr>
          <a:xfrm>
            <a:off x="88440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工作原理与组成</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a:pPr algn="ctr">
                <a:defRPr/>
              </a:pPr>
              <a:r>
                <a:rPr lang="en-US" sz="2940">
                  <a:solidFill>
                    <a:srgbClr val="FFFFFF"/>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pic>
        <p:nvPicPr>
          <p:cNvPr id="8" name="Picture 8"/>
          <p:cNvPicPr>
            <a:picLocks noChangeAspect="1"/>
          </p:cNvPicPr>
          <p:nvPr/>
        </p:nvPicPr>
        <p:blipFill>
          <a:blip r:embed="rId2"/>
          <a:srcRect t="7042" b="7042"/>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2111" b="1211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导航陀螺稳定平台的应用场景</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航空应用</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为飞机提供精确的姿态、速度和位置信息，帮助飞行员进行导航和操作。</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航海应用</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为船舶提供精确的航向、速度和位置信息，帮助船长进行导航和操作。</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航天应用</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为卫星提供精确的姿态、轨道和速度信息，帮助航天器进行导航和操作。</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solidFill>
                <a:latin typeface="Microsoft Yahei"/>
                <a:ea typeface="Microsoft Yahei"/>
                <a:cs typeface="Microsoft Yahei"/>
              </a:rPr>
              <a:t>导航原理陀螺稳定平台关键技术</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TextBox 4"/>
          <p:cNvSpPr txBox="1"/>
          <p:nvPr/>
        </p:nvSpPr>
        <p:spPr>
          <a:xfrm>
            <a:off x="938004"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陀螺仪是一种能够测量或保持方向或角速度的装置。它利用物理学中的角动量守恒原理，通过测量陀螺仪的旋转轴在惯性空间中的方向，来反映被测物体的角速度或方向。</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TextBox 7"/>
          <p:cNvSpPr txBox="1"/>
          <p:nvPr/>
        </p:nvSpPr>
        <p:spPr>
          <a:xfrm>
            <a:off x="4679042"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根据工作原理和应用场景，陀螺仪可分为机械陀螺仪、光学陀螺仪、固态陀螺仪等。其中，机械陀螺仪主要应用于传统的惯性导航系统中，光学陀螺仪则具有精度高、体积小、对环境影响不敏感等优点，而固态陀螺仪则具有低成本、高集成度、易于批量生产等优势。</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TextBox 10"/>
          <p:cNvSpPr txBox="1"/>
          <p:nvPr/>
        </p:nvSpPr>
        <p:spPr>
          <a:xfrm>
            <a:off x="8517616"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主要包括精度、分辨率、零漂、量程、响应时间等。其中，精度是衡量陀螺仪性能的关键指标，分辨率反映了陀螺仪能够测量的最小角度变化，零漂是指陀螺仪在静态条件下的输出值，量程则是陀螺仪能够测量的最大角度变化，响应时间则表示陀螺仪对输入角速度变化的反应速度。</a:t>
            </a:r>
          </a:p>
        </p:txBody>
      </p:sp>
      <p:sp>
        <p:nvSpPr>
          <p:cNvPr id="11" name="TextBox 11"/>
          <p:cNvSpPr txBox="1"/>
          <p:nvPr/>
        </p:nvSpPr>
        <p:spPr>
          <a:xfrm>
            <a:off x="93800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solidFill>
                <a:latin typeface="Microsoft Yahei"/>
                <a:ea typeface="Microsoft Yahei"/>
                <a:cs typeface="Microsoft Yahei"/>
              </a:rPr>
              <a:t>陀螺仪的基本原理</a:t>
            </a:r>
          </a:p>
        </p:txBody>
      </p:sp>
      <p:sp>
        <p:nvSpPr>
          <p:cNvPr id="12" name="TextBox 12"/>
          <p:cNvSpPr txBox="1"/>
          <p:nvPr/>
        </p:nvSpPr>
        <p:spPr>
          <a:xfrm>
            <a:off x="4693027"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solidFill>
                <a:latin typeface="Microsoft Yahei"/>
                <a:ea typeface="Microsoft Yahei"/>
                <a:cs typeface="Microsoft Yahei"/>
              </a:rPr>
              <a:t>陀螺仪的分类</a:t>
            </a:r>
          </a:p>
        </p:txBody>
      </p:sp>
      <p:sp>
        <p:nvSpPr>
          <p:cNvPr id="13" name="TextBox 13"/>
          <p:cNvSpPr txBox="1"/>
          <p:nvPr/>
        </p:nvSpPr>
        <p:spPr>
          <a:xfrm>
            <a:off x="850876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solidFill>
                <a:latin typeface="Microsoft Yahei"/>
                <a:ea typeface="Microsoft Yahei"/>
                <a:cs typeface="Microsoft Yahei"/>
              </a:rPr>
              <a:t>陀螺仪的技术指标</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陀螺仪技术</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TextBox 4"/>
          <p:cNvSpPr txBox="1"/>
          <p:nvPr/>
        </p:nvSpPr>
        <p:spPr>
          <a:xfrm>
            <a:off x="938004"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惯性导航是一种基于牛顿运动定律的导航方法，通过测量物体的加速度和角速度变化来确定物体的位置、速度和姿态。它主要包括加速度计和陀螺仪两个核心传感器，加速度计用于测量物体在三个方向上的加速度，陀螺仪则用于测量物体在三个方向上的角速度。</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TextBox 7"/>
          <p:cNvSpPr txBox="1"/>
          <p:nvPr/>
        </p:nvSpPr>
        <p:spPr>
          <a:xfrm>
            <a:off x="4679042"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根据应用场景和精度要求，惯性导航可分为平台式惯性导航和捷联式惯性导航。平台式惯性导航将加速度计和陀螺仪安装在稳定平台上，以消除复杂的运动对测量结果的影响，而捷联式惯性导航则将加速度计和陀螺仪直接安装在被测物体上，通过计算机技术对测量结果进行补偿和修正。</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TextBox 10"/>
          <p:cNvSpPr txBox="1"/>
          <p:nvPr/>
        </p:nvSpPr>
        <p:spPr>
          <a:xfrm>
            <a:off x="8517616"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主要包括定位精度、速度精度、姿态精度、航向精度、启动时间等。其中，定位精度是指惯性导航系统对物体位置的测量精度，速度精度则是指对物体速度的测量精度，姿态精度是指对物体姿态的测量精度，航向精度是指对物体航向的测量精度，启动时间是指系统从启动到开始提供有效导航信息所需的时间。</a:t>
            </a:r>
          </a:p>
        </p:txBody>
      </p:sp>
      <p:sp>
        <p:nvSpPr>
          <p:cNvPr id="11" name="TextBox 11"/>
          <p:cNvSpPr txBox="1"/>
          <p:nvPr/>
        </p:nvSpPr>
        <p:spPr>
          <a:xfrm>
            <a:off x="93800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solidFill>
                <a:latin typeface="Microsoft Yahei"/>
                <a:ea typeface="Microsoft Yahei"/>
                <a:cs typeface="Microsoft Yahei"/>
              </a:rPr>
              <a:t>惯性导航的基本原理</a:t>
            </a:r>
          </a:p>
        </p:txBody>
      </p:sp>
      <p:sp>
        <p:nvSpPr>
          <p:cNvPr id="12" name="TextBox 12"/>
          <p:cNvSpPr txBox="1"/>
          <p:nvPr/>
        </p:nvSpPr>
        <p:spPr>
          <a:xfrm>
            <a:off x="4693027"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solidFill>
                <a:latin typeface="Microsoft Yahei"/>
                <a:ea typeface="Microsoft Yahei"/>
                <a:cs typeface="Microsoft Yahei"/>
              </a:rPr>
              <a:t>惯性导航的分类</a:t>
            </a:r>
          </a:p>
        </p:txBody>
      </p:sp>
      <p:sp>
        <p:nvSpPr>
          <p:cNvPr id="13" name="TextBox 13"/>
          <p:cNvSpPr txBox="1"/>
          <p:nvPr/>
        </p:nvSpPr>
        <p:spPr>
          <a:xfrm>
            <a:off x="850876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solidFill>
                <a:latin typeface="Microsoft Yahei"/>
                <a:ea typeface="Microsoft Yahei"/>
                <a:cs typeface="Microsoft Yahei"/>
              </a:rPr>
              <a:t>惯性导航的技术指标</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惯性导航技术</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TextBox 4"/>
          <p:cNvSpPr txBox="1"/>
          <p:nvPr/>
        </p:nvSpPr>
        <p:spPr>
          <a:xfrm>
            <a:off x="938004"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卫星导航是通过接收来自卫星的信号来确定物体的位置、速度和时间。卫星导航系统由卫星地面站、卫星和接收机组成。卫星地面站负责监控和控制卫星，卫星则负责发送信号给接收机，接收机通过接收来自多颗卫星的信号并计算出自身的位置、速度和时间。</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TextBox 7"/>
          <p:cNvSpPr txBox="1"/>
          <p:nvPr/>
        </p:nvSpPr>
        <p:spPr>
          <a:xfrm>
            <a:off x="4679042"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根据应用场景和精度要求，卫星导航可分为单点导航和差分导航。单点导航是指用户通过接收机接收来自多颗卫星的信号来确定自身的位置、速度和时间，而差分导航则通过比较来自不同卫星的信号传输时间差来确定用户的相对位置。</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TextBox 10"/>
          <p:cNvSpPr txBox="1"/>
          <p:nvPr/>
        </p:nvSpPr>
        <p:spPr>
          <a:xfrm>
            <a:off x="8517616"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主要包括定位精度、时间精度、抗干扰能力等。其中，定位精度是指卫星导航系统对物体位置的测量精度，时间精度则是指对物体时间的测量精度，抗干扰能力则是指卫星导航系统在复杂电磁环境下的工作能力。</a:t>
            </a:r>
          </a:p>
        </p:txBody>
      </p:sp>
      <p:sp>
        <p:nvSpPr>
          <p:cNvPr id="11" name="TextBox 11"/>
          <p:cNvSpPr txBox="1"/>
          <p:nvPr/>
        </p:nvSpPr>
        <p:spPr>
          <a:xfrm>
            <a:off x="93800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solidFill>
                <a:latin typeface="Microsoft Yahei"/>
                <a:ea typeface="Microsoft Yahei"/>
                <a:cs typeface="Microsoft Yahei"/>
              </a:rPr>
              <a:t>卫星导航的基本原理</a:t>
            </a:r>
          </a:p>
        </p:txBody>
      </p:sp>
      <p:sp>
        <p:nvSpPr>
          <p:cNvPr id="12" name="TextBox 12"/>
          <p:cNvSpPr txBox="1"/>
          <p:nvPr/>
        </p:nvSpPr>
        <p:spPr>
          <a:xfrm>
            <a:off x="4693027"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solidFill>
                <a:latin typeface="Microsoft Yahei"/>
                <a:ea typeface="Microsoft Yahei"/>
                <a:cs typeface="Microsoft Yahei"/>
              </a:rPr>
              <a:t>卫星导航的分类</a:t>
            </a:r>
          </a:p>
        </p:txBody>
      </p:sp>
      <p:sp>
        <p:nvSpPr>
          <p:cNvPr id="13" name="TextBox 13"/>
          <p:cNvSpPr txBox="1"/>
          <p:nvPr/>
        </p:nvSpPr>
        <p:spPr>
          <a:xfrm>
            <a:off x="850876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solidFill>
                <a:latin typeface="Microsoft Yahei"/>
                <a:ea typeface="Microsoft Yahei"/>
                <a:cs typeface="Microsoft Yahei"/>
              </a:rPr>
              <a:t>卫星导航的技术指标</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卫星导航技术</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https://d.book118.com/357045110060006025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52</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2024-08-29T22:00:58.550</cp:lastPrinted>
  <dcterms:created xsi:type="dcterms:W3CDTF">2024-08-29T14:00:58Z</dcterms:created>
  <dcterms:modified xsi:type="dcterms:W3CDTF">2024-08-29T14:01:00Z</dcterms:modified>
</cp:coreProperties>
</file>