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F694CC0-DC8E-4B4A-B00C-460B1249B4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56602C7-016F-4A88-B48D-7557ECACBA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D1EF81E-A688-43A6-B859-1C6CBFED22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E655CD1-B3C7-4C30-BD61-C32BBD11BB2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9A43E3C-1B14-4A5B-A492-4DD0A86CEE2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2C0556A-A8B1-43E0-80E5-D8CE6F48DC6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C6B1461-C7E9-4A2F-9EBC-8CC5A4A46B4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DEC9DB8-FD0E-42B2-B1AC-6D8B5F47E2E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D181136-AC46-41F8-86DA-E0A129B8D35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CEEC1F7-50F2-44F8-8B93-4B024BBEFE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BCB4DEA-6B12-451A-B8D4-33B6F77D2B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57046045115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625811" y="1717202"/>
            <a:ext cx="6025042"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Microsoft Yahei"/>
                <a:ea typeface="Microsoft Yahei"/>
                <a:cs typeface="Microsoft Yahei"/>
              </a:rPr>
              <a:t>永久模块化建筑十大品牌简介</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品牌背景与发展历程</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产品特点与优势</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核心技术与研发实力</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市场竞争力与行业地位</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用户评价与案例展示</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未来发展与趋势分析</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solidFill>
                <a:latin typeface="Microsoft Yahei"/>
                <a:ea typeface="Microsoft Yahei"/>
                <a:cs typeface="Microsoft Yahei"/>
              </a:rPr>
              <a:t>品牌背景与发展历程</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背景介绍</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永久模块化建筑是一种新型的建筑形式，采用预制构件和模块化的设计理念，具有快速建造、高效率、可持续性等优点。随着建筑行业的快速发展和技术的不断进步，永久模块化建筑逐渐成为行业关注的焦点。</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市场定位</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永久模块化建筑品牌在市场定位上通常以提供高质量、高性能的建筑产品为目标，注重品牌形象和口碑的塑造，以满足客户的需求为首要任务。</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产品特点</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永久模块化建筑产品具有结构稳定、节能环保、易于运输和安装等优点，同时具有较高的重复使用价值和可持续性。</a:t>
            </a:r>
          </a:p>
        </p:txBody>
      </p:sp>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品牌背景</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t="5534" b="5534"/>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初创阶段</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永久模块化建筑品牌的初创阶段通常是在公司或项目组层面进行探索和研究，通过对市场需求和行业趋势的分析，进行产品的设计和开发。</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成长阶段</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随着技术和市场的不断发展，永久模块化建筑品牌逐渐进入成长阶段。在这个阶段，品牌通过不断优化产品和服务，提高市场占有率，并逐步扩大业务范围。</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成熟阶段</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当品牌在市场上获得一定的知名度和影响力后，便进入成熟阶段。在这个阶段，品牌注重品牌形象的塑造和客户关系的维护，不断推出创新产品和服务，以保持竞争优势。</a:t>
            </a:r>
          </a:p>
        </p:txBody>
      </p:sp>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发展历程</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solidFill>
                <a:latin typeface="Microsoft Yahei"/>
                <a:ea typeface="Microsoft Yahei"/>
                <a:cs typeface="Microsoft Yahei"/>
              </a:rPr>
              <a:t>产品特点与优势</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适应性强</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永久模块化建筑可以适应不同的环境条件和用途，如商业、住宅、学校、医院等。</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可重复使用</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由于模块化建筑是预先制造的，因此可以在需要时进行拆卸、重组和重复使用。</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节能环保</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永久模块化建筑通常采用节能材料和环保涂料，具有较好的保温、隔热性能和环保性能。</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高强度材料</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永久模块化建筑主要采用高强度钢材、铝合金等材料，具有较高的强度和承重能力。</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快速安装</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由于模块化建筑是预先制造的，因此可以快速安装，大大缩短了施工周期。</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TextBox 7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产品特点</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9110" y="2088608"/>
            <a:ext cx="338630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由于模块化建筑的快速安装特性，可以大大提高施工效率，缩短施工周期。</a:t>
            </a:r>
          </a:p>
        </p:txBody>
      </p:sp>
      <p:sp>
        <p:nvSpPr>
          <p:cNvPr id="3" name="TextBox 3"/>
          <p:cNvSpPr txBox="1"/>
          <p:nvPr/>
        </p:nvSpPr>
        <p:spPr>
          <a:xfrm>
            <a:off x="539110" y="1679033"/>
            <a:ext cx="2409825" cy="428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875" b="1">
                <a:solidFill>
                  <a:schemeClr val="accent1"/>
                </a:solidFill>
                <a:latin typeface="Microsoft Yahei"/>
                <a:ea typeface="Microsoft Yahei"/>
                <a:cs typeface="Microsoft Yahei"/>
              </a:rPr>
              <a:t>提高施工效率</a:t>
            </a:r>
          </a:p>
        </p:txBody>
      </p:sp>
      <p:sp>
        <p:nvSpPr>
          <p:cNvPr id="4" name="AutoShape 4"/>
          <p:cNvSpPr/>
          <p:nvPr/>
        </p:nvSpPr>
        <p:spPr>
          <a:xfrm>
            <a:off x="4912196" y="1843297"/>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4275690">
            <a:off x="6489457" y="2982571"/>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700000" flipH="1">
            <a:off x="3730001" y="2945995"/>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8546356" flipH="1">
            <a:off x="3967371" y="4880960"/>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8546493" flipH="1">
            <a:off x="5914885" y="4872729"/>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39110" y="4666479"/>
            <a:ext cx="338631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由于模块化建筑可以重复使用，因此可以减少对原材料的消耗和废弃物的产生，具有很好的可持续性。</a:t>
            </a:r>
          </a:p>
        </p:txBody>
      </p:sp>
      <p:sp>
        <p:nvSpPr>
          <p:cNvPr id="10" name="TextBox 10"/>
          <p:cNvSpPr txBox="1"/>
          <p:nvPr/>
        </p:nvSpPr>
        <p:spPr>
          <a:xfrm>
            <a:off x="539110" y="425690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可重复使用</a:t>
            </a:r>
          </a:p>
        </p:txBody>
      </p:sp>
      <p:sp>
        <p:nvSpPr>
          <p:cNvPr id="11" name="TextBox 11"/>
          <p:cNvSpPr txBox="1"/>
          <p:nvPr/>
        </p:nvSpPr>
        <p:spPr>
          <a:xfrm>
            <a:off x="6201617" y="1625514"/>
            <a:ext cx="341898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模块化建筑的制造和安装成本相对较低，可以降低整个项目的成本。</a:t>
            </a:r>
          </a:p>
        </p:txBody>
      </p:sp>
      <p:sp>
        <p:nvSpPr>
          <p:cNvPr id="12" name="TextBox 12"/>
          <p:cNvSpPr txBox="1"/>
          <p:nvPr/>
        </p:nvSpPr>
        <p:spPr>
          <a:xfrm>
            <a:off x="6201617" y="1268111"/>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降低成本</a:t>
            </a:r>
          </a:p>
        </p:txBody>
      </p:sp>
      <p:sp>
        <p:nvSpPr>
          <p:cNvPr id="13" name="TextBox 13"/>
          <p:cNvSpPr txBox="1"/>
          <p:nvPr/>
        </p:nvSpPr>
        <p:spPr>
          <a:xfrm>
            <a:off x="8237407" y="3376213"/>
            <a:ext cx="3410419"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由于模块化建筑是预先制造的，因此可以更好地保证其制造质量和安装精度。</a:t>
            </a:r>
          </a:p>
        </p:txBody>
      </p:sp>
      <p:sp>
        <p:nvSpPr>
          <p:cNvPr id="14" name="TextBox 14"/>
          <p:cNvSpPr txBox="1"/>
          <p:nvPr/>
        </p:nvSpPr>
        <p:spPr>
          <a:xfrm>
            <a:off x="8237407" y="305074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提高质量</a:t>
            </a:r>
          </a:p>
        </p:txBody>
      </p:sp>
      <p:sp>
        <p:nvSpPr>
          <p:cNvPr id="15" name="TextBox 15"/>
          <p:cNvSpPr txBox="1"/>
          <p:nvPr/>
        </p:nvSpPr>
        <p:spPr>
          <a:xfrm>
            <a:off x="7268208" y="5464523"/>
            <a:ext cx="343452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永久模块化建筑的节能环保性能不仅可以减少对环境的影响，还可以降低能源消耗和碳排放。</a:t>
            </a:r>
          </a:p>
        </p:txBody>
      </p:sp>
      <p:sp>
        <p:nvSpPr>
          <p:cNvPr id="16" name="TextBox 16"/>
          <p:cNvSpPr txBox="1"/>
          <p:nvPr/>
        </p:nvSpPr>
        <p:spPr>
          <a:xfrm>
            <a:off x="7268208" y="5054948"/>
            <a:ext cx="2409825" cy="438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chemeClr val="accent1"/>
                </a:solidFill>
                <a:latin typeface="Microsoft Yahei"/>
                <a:ea typeface="Microsoft Yahei"/>
                <a:cs typeface="Microsoft Yahei"/>
              </a:rPr>
              <a:t>节能环保</a:t>
            </a:r>
          </a:p>
        </p:txBody>
      </p:sp>
      <p:sp>
        <p:nvSpPr>
          <p:cNvPr id="17" name="TextBox 17"/>
          <p:cNvSpPr txBox="1"/>
          <p:nvPr/>
        </p:nvSpPr>
        <p:spPr>
          <a:xfrm>
            <a:off x="5254897" y="2293598"/>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solidFill>
                <a:latin typeface="Microsoft Yahei"/>
                <a:ea typeface="Microsoft Yahei"/>
                <a:cs typeface="Microsoft Yahei"/>
              </a:rPr>
              <a:t>02</a:t>
            </a:r>
          </a:p>
        </p:txBody>
      </p:sp>
      <p:sp>
        <p:nvSpPr>
          <p:cNvPr id="18" name="TextBox 18"/>
          <p:cNvSpPr txBox="1"/>
          <p:nvPr/>
        </p:nvSpPr>
        <p:spPr>
          <a:xfrm>
            <a:off x="3925415" y="3408550"/>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solidFill>
                <a:latin typeface="Microsoft Yahei"/>
                <a:ea typeface="Microsoft Yahei"/>
                <a:cs typeface="Microsoft Yahei"/>
              </a:rPr>
              <a:t>01</a:t>
            </a:r>
          </a:p>
        </p:txBody>
      </p:sp>
      <p:sp>
        <p:nvSpPr>
          <p:cNvPr id="19" name="TextBox 19"/>
          <p:cNvSpPr txBox="1"/>
          <p:nvPr/>
        </p:nvSpPr>
        <p:spPr>
          <a:xfrm>
            <a:off x="6651824" y="3377086"/>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solidFill>
                <a:latin typeface="Microsoft Yahei"/>
                <a:ea typeface="Microsoft Yahei"/>
                <a:cs typeface="Microsoft Yahei"/>
              </a:rPr>
              <a:t>03</a:t>
            </a:r>
          </a:p>
        </p:txBody>
      </p:sp>
      <p:sp>
        <p:nvSpPr>
          <p:cNvPr id="20" name="TextBox 20"/>
          <p:cNvSpPr txBox="1"/>
          <p:nvPr/>
        </p:nvSpPr>
        <p:spPr>
          <a:xfrm>
            <a:off x="6069918"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solidFill>
                <a:latin typeface="Microsoft Yahei"/>
                <a:ea typeface="Microsoft Yahei"/>
                <a:cs typeface="Microsoft Yahei"/>
              </a:rPr>
              <a:t>04</a:t>
            </a:r>
          </a:p>
        </p:txBody>
      </p:sp>
      <p:sp>
        <p:nvSpPr>
          <p:cNvPr id="21" name="TextBox 21"/>
          <p:cNvSpPr txBox="1"/>
          <p:nvPr/>
        </p:nvSpPr>
        <p:spPr>
          <a:xfrm>
            <a:off x="4466940"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solidFill>
                <a:latin typeface="Microsoft Yahei"/>
                <a:ea typeface="Microsoft Yahei"/>
                <a:cs typeface="Microsoft Yahei"/>
              </a:rPr>
              <a:t>05</a:t>
            </a:r>
          </a:p>
        </p:txBody>
      </p:sp>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产品优势</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solidFill>
                <a:latin typeface="Microsoft Yahei"/>
                <a:ea typeface="Microsoft Yahei"/>
                <a:cs typeface="Microsoft Yahei"/>
              </a:rPr>
              <a:t>核心技术与研发实力</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solidFill>
                <a:latin typeface="Microsoft Yahei"/>
                <a:ea typeface="Microsoft Yahei"/>
                <a:cs typeface="Microsoft Yahei"/>
              </a:rPr>
              <a:t>03</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690" r="25690"/>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永久模块化建筑品牌均拥有独特的模块化设计技术，能够将建筑拆分为多个模块，实现高效建造和灵活组合。</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模块化设计</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这些品牌采用了高强度材料，如钢材、混凝土等，确保建筑具有高耐久性和抗震性能。</a:t>
            </a:r>
          </a:p>
        </p:txBody>
      </p:sp>
      <p:sp>
        <p:nvSpPr>
          <p:cNvPr id="9" name="AutoShape 9"/>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高强度材料</a:t>
            </a:r>
          </a:p>
        </p:txBody>
      </p:sp>
      <p:sp>
        <p:nvSpPr>
          <p:cNvPr id="13" name="AutoShape 13"/>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通过预制构件，品牌能够实现快速安装和高效施工，提高建造效率。</a:t>
            </a:r>
          </a:p>
        </p:txBody>
      </p:sp>
      <p:sp>
        <p:nvSpPr>
          <p:cNvPr id="16" name="AutoShape 16"/>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预制构件</a:t>
            </a:r>
          </a:p>
        </p:txBody>
      </p:sp>
      <p:sp>
        <p:nvSpPr>
          <p:cNvPr id="18" name="AutoShape 18"/>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永久模块化建筑品牌广泛应用智能化技术，如物联网、传感器等，实现建筑智能化管理和监控。</a:t>
            </a:r>
          </a:p>
        </p:txBody>
      </p:sp>
      <p:sp>
        <p:nvSpPr>
          <p:cNvPr id="21" name="AutoShape 21"/>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TextBox 22"/>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智能化技术</a:t>
            </a:r>
          </a:p>
        </p:txBody>
      </p:sp>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核心技术</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https://d.book118.com/357046045115006050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2024-09-23T04:23:05.106</cp:lastPrinted>
  <dcterms:created xsi:type="dcterms:W3CDTF">2024-09-22T20:23:05Z</dcterms:created>
  <dcterms:modified xsi:type="dcterms:W3CDTF">2024-09-22T20:23:06Z</dcterms:modified>
</cp:coreProperties>
</file>