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gif" ContentType="image/gif"/>
  <Default Extension="wav" ContentType="audio/x-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9144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1"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1"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1"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p>
            <a:pPr lvl="0" algn="r" eaLnBrk="1" hangingPunct="1"/>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3554" name="Rectangle 7"/>
          <p:cNvSpPr txBox="1">
            <a:spLocks noGrp="1"/>
          </p:cNvSpPr>
          <p:nvPr>
            <p:ph type="sldNum" sz="quarter"/>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en-US" altLang="zh-CN" sz="1200"/>
              <a:t>7</a:t>
            </a:fld>
            <a:endParaRPr lang="en-US" altLang="zh-CN" sz="1200"/>
          </a:p>
        </p:txBody>
      </p:sp>
      <p:sp>
        <p:nvSpPr>
          <p:cNvPr id="23555" name="Rectangle 2"/>
          <p:cNvSpPr>
            <a:spLocks noRot="1" noTextEdit="1"/>
          </p:cNvSpPr>
          <p:nvPr>
            <p:ph type="sldImg" idx="1"/>
          </p:nvPr>
        </p:nvSpPr>
        <p:spPr>
          <a:ln>
            <a:solidFill>
              <a:srgbClr val="000000">
                <a:alpha val="100000"/>
              </a:srgbClr>
            </a:solidFill>
            <a:miter lim="800000"/>
          </a:ln>
        </p:spPr>
      </p:sp>
      <p:sp>
        <p:nvSpPr>
          <p:cNvPr id="23556" name="Rectangle 3"/>
          <p:cNvSpPr txBox="1">
            <a:spLocks noGrp="1"/>
          </p:cNvSpPr>
          <p:nvPr>
            <p:ph type="body" idx="2"/>
          </p:nvPr>
        </p:nvSpPr>
        <p:spPr>
          <a:noFill/>
          <a:ln>
            <a:noFill/>
          </a:ln>
        </p:spPr>
        <p:txBody>
          <a:bodyPr wrap="square" lIns="91440" tIns="45720" rIns="91440" bIns="45720" anchor="t"/>
          <a:lstStyle/>
          <a:p>
            <a:pPr lvl="0"/>
            <a:r>
              <a:rPr lang="zh-CN" altLang="en-US"/>
              <a:t>大气圈是地球外圈中最外部的气体圈层，包围着海洋和陆地。大气圈没有确切的上界，在2000 ～ 16000 千米高空仍有稀薄的气体和基本粒子。在地下、土壤和某些岩石中也会有少量空气，它们也可认为是大气圈的一个组成部分。地球大气的主要成分为氮、氧、氩、二氧化碳和不到0.04%比例的微量气体。地球大气圈气体的总质量约为5.136×1021克，相当于地球总质量的百万分之0.86。由于地心引力作用，几乎全部的气体集中在离地面100千米的高度范围内，其中75%的大气又集中在地面至10千米高度的对流层范围内。根据大气分布特征，在对流层之上还可分为平流层、中间层、热成层等。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4578" name="Rectangle 7"/>
          <p:cNvSpPr txBox="1">
            <a:spLocks noGrp="1"/>
          </p:cNvSpPr>
          <p:nvPr>
            <p:ph type="sldNum" sz="quarter"/>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en-US" altLang="zh-CN" sz="1200"/>
              <a:t>9</a:t>
            </a:fld>
            <a:endParaRPr lang="en-US" altLang="zh-CN" sz="1200"/>
          </a:p>
        </p:txBody>
      </p:sp>
      <p:sp>
        <p:nvSpPr>
          <p:cNvPr id="24579" name="Rectangle 2"/>
          <p:cNvSpPr>
            <a:spLocks noRot="1" noTextEdit="1"/>
          </p:cNvSpPr>
          <p:nvPr>
            <p:ph type="sldImg" idx="1"/>
          </p:nvPr>
        </p:nvSpPr>
        <p:spPr>
          <a:ln>
            <a:solidFill>
              <a:srgbClr val="000000">
                <a:alpha val="100000"/>
              </a:srgbClr>
            </a:solidFill>
            <a:miter lim="800000"/>
          </a:ln>
        </p:spPr>
      </p:sp>
      <p:sp>
        <p:nvSpPr>
          <p:cNvPr id="24580" name="Rectangle 3"/>
          <p:cNvSpPr txBox="1">
            <a:spLocks noGrp="1"/>
          </p:cNvSpPr>
          <p:nvPr>
            <p:ph type="body" idx="2"/>
          </p:nvPr>
        </p:nvSpPr>
        <p:spPr>
          <a:noFill/>
          <a:ln>
            <a:noFill/>
          </a:ln>
        </p:spPr>
        <p:txBody>
          <a:bodyPr wrap="square" lIns="91440" tIns="45720" rIns="91440" bIns="45720" anchor="t"/>
          <a:lstStyle/>
          <a:p>
            <a:pPr lvl="0"/>
            <a:r>
              <a:rPr lang="zh-CN" altLang="en-US"/>
              <a:t>水圈包括海洋、江河、湖泊、沼泽、冰川和地下水等，是一个连续但不很规则的圈层。从离地球数万千米的高空看地球，可以看到地球大气圈中水汽形成的白云和覆盖地球大部分的蓝色海洋，它使地球成为一颗“蓝色的行星”。地球水圈总质量为1.66×1024克，约为地球总质量的1/3600，其中海洋水质量约为陆地（包括河流、湖泊和表层岩石孔隙和土壤中）水的35倍。如果整个地球没有固体部分的起伏，那么全球将被深达2600米的水层所均匀覆盖。大气圈和水圈相结合，组成地表的流体系统。</a:t>
            </a:r>
          </a:p>
          <a:p>
            <a:pPr lvl="0"/>
            <a:r>
              <a:rPr lang="zh-CN" altLang="en-US"/>
              <a:t>　　地球有71%的表面积被水覆盖，水的总量约有13.6亿平方千米，因此地球有“水的行星”之称。但是，地质学家们经过研究发现，并非在地球形成之初就有这么多的水存在，地球上的水是逐渐增加的。那么，地球表面上不断增加的水是从哪里来的呢？</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5602" name="Rectangle 7"/>
          <p:cNvSpPr txBox="1">
            <a:spLocks noGrp="1"/>
          </p:cNvSpPr>
          <p:nvPr>
            <p:ph type="sldNum" sz="quarter"/>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en-US" altLang="zh-CN" sz="1200"/>
              <a:t>11</a:t>
            </a:fld>
            <a:endParaRPr lang="en-US" altLang="zh-CN" sz="1200"/>
          </a:p>
        </p:txBody>
      </p:sp>
      <p:sp>
        <p:nvSpPr>
          <p:cNvPr id="25603" name="Rectangle 2"/>
          <p:cNvSpPr>
            <a:spLocks noRot="1" noTextEdit="1"/>
          </p:cNvSpPr>
          <p:nvPr>
            <p:ph type="sldImg" idx="1"/>
          </p:nvPr>
        </p:nvSpPr>
        <p:spPr>
          <a:ln>
            <a:solidFill>
              <a:srgbClr val="000000">
                <a:alpha val="100000"/>
              </a:srgbClr>
            </a:solidFill>
            <a:miter lim="800000"/>
          </a:ln>
        </p:spPr>
      </p:sp>
      <p:sp>
        <p:nvSpPr>
          <p:cNvPr id="25604" name="Rectangle 3"/>
          <p:cNvSpPr txBox="1">
            <a:spLocks noGrp="1"/>
          </p:cNvSpPr>
          <p:nvPr>
            <p:ph type="body" idx="2"/>
          </p:nvPr>
        </p:nvSpPr>
        <p:spPr>
          <a:noFill/>
          <a:ln>
            <a:noFill/>
          </a:ln>
        </p:spPr>
        <p:txBody>
          <a:bodyPr wrap="square" lIns="91440" tIns="45720" rIns="91440" bIns="45720" anchor="t"/>
          <a:lstStyle/>
          <a:p>
            <a:pPr lvl="0"/>
            <a:r>
              <a:rPr lang="zh-CN" altLang="en-US"/>
              <a:t>对于地球岩石圈，除表面形态外，是无法直接观测到的。它主要由地球的地壳和地幔圈中上地幔的顶部组成，从固体地球表面向下穿过地震波在近33公里处所显示的第一个不连续面（莫霍面），一直延伸到软流圈为止。岩石圈厚度不均一，平均厚度约为100公里。由于岩石圈及其表面形态与现代地球物理学、地球动力学有着密切的关系，因此岩石圈是现代地球科学中研究得最多、最详细、最彻底的固体地球部分。由于洋底占据了地球表面总面积的2/3之多，而大洋盆地约占海底总面积的45%，其平均水深为4000～5000米，大量发育的海底火山就是分布在大洋盆地中，其周围延伸着广阔的海底丘陵。因此，整个固体地球的主要表面形态可认为是由大洋盆地与大陆台地组成，对它们的研究，构成了与岩石圈构造和地球动力学有直接联系的“全球构造学”理论。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6626" name="Rectangle 7"/>
          <p:cNvSpPr txBox="1">
            <a:spLocks noGrp="1"/>
          </p:cNvSpPr>
          <p:nvPr>
            <p:ph type="sldNum" sz="quarter"/>
          </p:nvPr>
        </p:nvSpPr>
        <p:spPr>
          <a:xfrm>
            <a:off x="3884613" y="8685213"/>
            <a:ext cx="2971800" cy="457200"/>
          </a:xfrm>
          <a:prstGeom prst="rect">
            <a:avLst/>
          </a:prstGeom>
          <a:noFill/>
          <a:ln w="9525">
            <a:noFill/>
          </a:ln>
        </p:spPr>
        <p:txBody>
          <a:bodyPr anchor="b"/>
          <a:lstStyle/>
          <a:p>
            <a:pPr lvl="0" algn="r" eaLnBrk="1" hangingPunct="1"/>
            <a:fld id="{9A0DB2DC-4C9A-4742-B13C-FB6460FD3503}" type="slidenum">
              <a:rPr lang="en-US" altLang="zh-CN" sz="1200"/>
              <a:t>12</a:t>
            </a:fld>
            <a:endParaRPr lang="en-US" altLang="zh-CN" sz="1200"/>
          </a:p>
        </p:txBody>
      </p:sp>
      <p:sp>
        <p:nvSpPr>
          <p:cNvPr id="26627" name="Rectangle 2"/>
          <p:cNvSpPr>
            <a:spLocks noRot="1" noTextEdit="1"/>
          </p:cNvSpPr>
          <p:nvPr>
            <p:ph type="sldImg" idx="1"/>
          </p:nvPr>
        </p:nvSpPr>
        <p:spPr>
          <a:ln>
            <a:solidFill>
              <a:srgbClr val="000000">
                <a:alpha val="100000"/>
              </a:srgbClr>
            </a:solidFill>
            <a:miter lim="800000"/>
          </a:ln>
        </p:spPr>
      </p:sp>
      <p:sp>
        <p:nvSpPr>
          <p:cNvPr id="26628" name="Rectangle 3"/>
          <p:cNvSpPr txBox="1">
            <a:spLocks noGrp="1"/>
          </p:cNvSpPr>
          <p:nvPr>
            <p:ph type="body" idx="2"/>
          </p:nvPr>
        </p:nvSpPr>
        <p:spPr>
          <a:noFill/>
          <a:ln>
            <a:noFill/>
          </a:ln>
        </p:spPr>
        <p:txBody>
          <a:bodyPr wrap="square" lIns="91440" tIns="45720" rIns="91440" bIns="45720" anchor="t"/>
          <a:lstStyle/>
          <a:p>
            <a:pPr lvl="0"/>
            <a:r>
              <a:rPr lang="zh-CN" altLang="en-US"/>
              <a:t>本资料来自于资源最齐全的２１世纪教育网www.21cnjy.com</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D00D8D-E32E-46A6-B3CC-2CE10857F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586FBD-45BF-4BFF-922A-89318DF28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530879-5364-4FD8-A28E-EDC347B97F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B5BB06-39B2-48DD-B075-E398323DBD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B638D7-8F16-4EAD-9C07-2C7D95A44B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82E183-7E55-478D-B402-E1D3B50B9E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791C75-3D63-47AC-BE91-D076FE8643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4B7DEE-4F88-4F09-81A9-CFF4E586B4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6352EE-4338-425B-8AC0-7185EDD64B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76C30C-C6B1-4B08-A95F-42DF0F075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154FA3-57A5-4C24-8B20-6CCD0EE82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fourObj">
  <p:cSld name="标题和四项内容">
    <p:spTree>
      <p:nvGrpSpPr>
        <p:cNvPr id="1" name=""/>
        <p:cNvGrpSpPr/>
        <p:nvPr/>
      </p:nvGrpSpPr>
      <p:grpSpPr>
        <a:xfrm>
          <a:off x="0" y="0"/>
          <a:ext cx="0" cy="0"/>
        </a:xfrm>
      </p:grpSpPr>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_标题和内容">
    <p:bg>
      <p:bgPr>
        <a:solidFill>
          <a:schemeClr val="bg1"/>
        </a:solidFill>
        <a:effectLst/>
      </p:bgPr>
    </p:bg>
    <p:spTree>
      <p:nvGrpSpPr>
        <p:cNvPr id="1" name=""/>
        <p:cNvGrpSpPr/>
        <p:nvPr/>
      </p:nvGrpSpPr>
      <p:grpSpPr>
        <a:xfrm>
          <a:off x="0" y="0"/>
          <a:ext cx="0" cy="0"/>
        </a:xfrm>
      </p:grpSpPr>
      <p:grpSp>
        <p:nvGrpSpPr>
          <p:cNvPr id="6147" name="组合 8"/>
          <p:cNvGrpSpPr/>
          <p:nvPr/>
        </p:nvGrpSpPr>
        <p:grpSpPr>
          <a:xfrm>
            <a:off x="3384550" y="774700"/>
            <a:ext cx="2068513" cy="1146175"/>
            <a:chOff x="1670050" y="1825625"/>
            <a:chExt cx="5646738" cy="3130550"/>
          </a:xfrm>
        </p:grpSpPr>
        <p:sp>
          <p:nvSpPr>
            <p:cNvPr id="9" name="任意多边形 8"/>
            <p:cNvSpPr/>
            <p:nvPr/>
          </p:nvSpPr>
          <p:spPr bwMode="auto">
            <a:xfrm>
              <a:off x="1704719" y="4193049"/>
              <a:ext cx="723720" cy="750119"/>
            </a:xfrm>
            <a:custGeom>
              <a:gdLst>
                <a:gd name="T0" fmla="*/ 0 w 952500"/>
                <a:gd name="T1" fmla="*/ 0 h 1054100"/>
                <a:gd name="T2" fmla="*/ 218139 w 952500"/>
                <a:gd name="T3" fmla="*/ 534895 h 1054100"/>
                <a:gd name="T4" fmla="*/ 545349 w 952500"/>
                <a:gd name="T5" fmla="*/ 451116 h 1054100"/>
                <a:gd name="T6" fmla="*/ 0 w 952500"/>
                <a:gd name="T7" fmla="*/ 0 h 10541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52500" h="1054100">
                  <a:moveTo>
                    <a:pt x="0" y="0"/>
                  </a:moveTo>
                  <a:lnTo>
                    <a:pt x="381000" y="1054100"/>
                  </a:lnTo>
                  <a:lnTo>
                    <a:pt x="952500" y="889000"/>
                  </a:lnTo>
                  <a:lnTo>
                    <a:pt x="0" y="0"/>
                  </a:lnTo>
                  <a:close/>
                </a:path>
              </a:pathLst>
            </a:custGeom>
            <a:solidFill>
              <a:schemeClr val="accent1">
                <a:lumMod val="75000"/>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0" name="任意多边形 9"/>
            <p:cNvSpPr/>
            <p:nvPr/>
          </p:nvSpPr>
          <p:spPr bwMode="auto">
            <a:xfrm>
              <a:off x="1670050" y="1903672"/>
              <a:ext cx="5395387" cy="2905081"/>
            </a:xfrm>
            <a:custGeom>
              <a:gdLst>
                <a:gd name="T0" fmla="*/ 0 w 5397138"/>
                <a:gd name="T1" fmla="*/ 0 h 2908300"/>
                <a:gd name="T2" fmla="*/ 5397862 w 5397138"/>
                <a:gd name="T3" fmla="*/ 540657 h 2908300"/>
                <a:gd name="T4" fmla="*/ 4852050 w 5397138"/>
                <a:gd name="T5" fmla="*/ 2654300 h 2908300"/>
                <a:gd name="T6" fmla="*/ 838312 w 5397138"/>
                <a:gd name="T7" fmla="*/ 2908300 h 2908300"/>
                <a:gd name="T8" fmla="*/ 0 w 5397138"/>
                <a:gd name="T9" fmla="*/ 0 h 2908300"/>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397138" h="2908300">
                  <a:moveTo>
                    <a:pt x="0" y="0"/>
                  </a:moveTo>
                  <a:lnTo>
                    <a:pt x="5397138" y="540657"/>
                  </a:lnTo>
                  <a:lnTo>
                    <a:pt x="4851400" y="2654300"/>
                  </a:lnTo>
                  <a:lnTo>
                    <a:pt x="838200" y="2908300"/>
                  </a:lnTo>
                  <a:lnTo>
                    <a:pt x="0" y="0"/>
                  </a:lnTo>
                  <a:close/>
                </a:path>
              </a:pathLst>
            </a:custGeom>
            <a:solidFill>
              <a:schemeClr val="accent1">
                <a:lumMod val="40000"/>
                <a:lumOff val="60000"/>
                <a:alpha val="76077"/>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1" name="任意多边形 10"/>
            <p:cNvSpPr/>
            <p:nvPr/>
          </p:nvSpPr>
          <p:spPr bwMode="auto">
            <a:xfrm>
              <a:off x="2116417" y="1825625"/>
              <a:ext cx="5200371" cy="2805356"/>
            </a:xfrm>
            <a:custGeom>
              <a:gdLst>
                <a:gd name="T0" fmla="*/ 0 w 5202646"/>
                <a:gd name="T1" fmla="*/ 622178 h 2806338"/>
                <a:gd name="T2" fmla="*/ 5201422 w 5202646"/>
                <a:gd name="T3" fmla="*/ 0 h 2806338"/>
                <a:gd name="T4" fmla="*/ 4101134 w 5202646"/>
                <a:gd name="T5" fmla="*/ 2693079 h 2806338"/>
                <a:gd name="T6" fmla="*/ 368213 w 5202646"/>
                <a:gd name="T7" fmla="*/ 2807424 h 2806338"/>
                <a:gd name="T8" fmla="*/ 0 w 5202646"/>
                <a:gd name="T9" fmla="*/ 622178 h 2806338"/>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202646" h="2806338">
                  <a:moveTo>
                    <a:pt x="0" y="621938"/>
                  </a:moveTo>
                  <a:lnTo>
                    <a:pt x="5202646" y="0"/>
                  </a:lnTo>
                  <a:lnTo>
                    <a:pt x="4102100" y="2692038"/>
                  </a:lnTo>
                  <a:lnTo>
                    <a:pt x="368300" y="2806338"/>
                  </a:lnTo>
                  <a:lnTo>
                    <a:pt x="0" y="621938"/>
                  </a:lnTo>
                  <a:close/>
                </a:path>
              </a:pathLst>
            </a:custGeom>
            <a:solidFill>
              <a:schemeClr val="accent1">
                <a:alpha val="76077"/>
              </a:schemeClr>
            </a:solidFill>
            <a:ln>
              <a:noFill/>
            </a:ln>
            <a:effectLst>
              <a:outerShdw blurRad="44450" dist="27940" dir="5400000" algn="ctr">
                <a:srgbClr val="000000">
                  <a:alpha val="32000"/>
                </a:srgbClr>
              </a:outerShdw>
            </a:effectLst>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2" name="任意多边形 11"/>
            <p:cNvSpPr/>
            <p:nvPr/>
          </p:nvSpPr>
          <p:spPr bwMode="auto">
            <a:xfrm>
              <a:off x="6874756" y="4010940"/>
              <a:ext cx="442032" cy="559338"/>
            </a:xfrm>
            <a:custGeom>
              <a:gdLst>
                <a:gd name="T0" fmla="*/ 0 w 292100"/>
                <a:gd name="T1" fmla="*/ 29236 h 368300"/>
                <a:gd name="T2" fmla="*/ 671592 w 292100"/>
                <a:gd name="T3" fmla="*/ 0 h 368300"/>
                <a:gd name="T4" fmla="*/ 175199 w 292100"/>
                <a:gd name="T5" fmla="*/ 847834 h 368300"/>
                <a:gd name="T6" fmla="*/ 0 w 292100"/>
                <a:gd name="T7" fmla="*/ 29236 h 3683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92100" h="368300">
                  <a:moveTo>
                    <a:pt x="0" y="12700"/>
                  </a:moveTo>
                  <a:lnTo>
                    <a:pt x="292100" y="0"/>
                  </a:lnTo>
                  <a:lnTo>
                    <a:pt x="76200" y="368300"/>
                  </a:lnTo>
                  <a:lnTo>
                    <a:pt x="0" y="12700"/>
                  </a:lnTo>
                  <a:close/>
                </a:path>
              </a:pathLst>
            </a:custGeom>
            <a:solidFill>
              <a:schemeClr val="accent1">
                <a:lumMod val="75000"/>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3" name="任意多边形 12"/>
            <p:cNvSpPr/>
            <p:nvPr/>
          </p:nvSpPr>
          <p:spPr bwMode="auto">
            <a:xfrm>
              <a:off x="6151037" y="4670003"/>
              <a:ext cx="810393" cy="286172"/>
            </a:xfrm>
            <a:custGeom>
              <a:gdLst>
                <a:gd name="T0" fmla="*/ 0 w 647700"/>
                <a:gd name="T1" fmla="*/ 79375 h 228600"/>
                <a:gd name="T2" fmla="*/ 1012031 w 647700"/>
                <a:gd name="T3" fmla="*/ 0 h 228600"/>
                <a:gd name="T4" fmla="*/ 99219 w 647700"/>
                <a:gd name="T5" fmla="*/ 357188 h 228600"/>
                <a:gd name="T6" fmla="*/ 0 w 647700"/>
                <a:gd name="T7" fmla="*/ 79375 h 2286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647700" h="228600">
                  <a:moveTo>
                    <a:pt x="0" y="50800"/>
                  </a:moveTo>
                  <a:lnTo>
                    <a:pt x="647700" y="0"/>
                  </a:lnTo>
                  <a:lnTo>
                    <a:pt x="63500" y="228600"/>
                  </a:lnTo>
                  <a:lnTo>
                    <a:pt x="0" y="50800"/>
                  </a:lnTo>
                  <a:close/>
                </a:path>
              </a:pathLst>
            </a:custGeom>
            <a:solidFill>
              <a:schemeClr val="accent1">
                <a:lumMod val="75000"/>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4" name="任意多边形 13"/>
            <p:cNvSpPr/>
            <p:nvPr/>
          </p:nvSpPr>
          <p:spPr bwMode="auto">
            <a:xfrm>
              <a:off x="2346098" y="2662463"/>
              <a:ext cx="4402981" cy="1435195"/>
            </a:xfrm>
            <a:custGeom>
              <a:gdLst>
                <a:gd name="T0" fmla="*/ 0 w 3456384"/>
                <a:gd name="T1" fmla="*/ 952 h 3882329"/>
                <a:gd name="T2" fmla="*/ 3942022 w 3456384"/>
                <a:gd name="T3" fmla="*/ 952 h 3882329"/>
                <a:gd name="T4" fmla="*/ 0 w 3456384"/>
                <a:gd name="T5" fmla="*/ 952 h 3882329"/>
                <a:gd name="T6" fmla="*/ 0 w 3456384"/>
                <a:gd name="T7" fmla="*/ 0 h 3882329"/>
                <a:gd name="T8" fmla="*/ 3942022 w 3456384"/>
                <a:gd name="T9" fmla="*/ 0 h 3882329"/>
                <a:gd name="T10" fmla="*/ 0 w 3456384"/>
                <a:gd name="T11" fmla="*/ 0 h 3882329"/>
                <a:gd name="T12" fmla="*/ 0 60000 65536"/>
                <a:gd name="T13" fmla="*/ 0 60000 65536"/>
                <a:gd name="T14" fmla="*/ 0 60000 65536"/>
                <a:gd name="T15" fmla="*/ 0 60000 65536"/>
                <a:gd name="T16" fmla="*/ 0 60000 65536"/>
                <a:gd name="T17" fmla="*/ 0 60000 65536"/>
                <a:gd name="T18" fmla="*/ 0 w 3456384"/>
                <a:gd name="T19" fmla="*/ 0 h 3882329"/>
                <a:gd name="T20" fmla="*/ 3456384 w 3456384"/>
                <a:gd name="T21" fmla="*/ 3882329 h 3882329"/>
              </a:gdLst>
              <a:cxnLst>
                <a:cxn ang="T12">
                  <a:pos x="T0" y="T1"/>
                </a:cxn>
                <a:cxn ang="T13">
                  <a:pos x="T2" y="T3"/>
                </a:cxn>
                <a:cxn ang="T14">
                  <a:pos x="T4" y="T5"/>
                </a:cxn>
                <a:cxn ang="T15">
                  <a:pos x="T6" y="T7"/>
                </a:cxn>
                <a:cxn ang="T16">
                  <a:pos x="T8" y="T9"/>
                </a:cxn>
                <a:cxn ang="T17">
                  <a:pos x="T10" y="T11"/>
                </a:cxn>
              </a:cxnLst>
              <a:rect l="T18" t="T19" r="T20" b="T21"/>
              <a:pathLst>
                <a:path w="3456384" h="3882329">
                  <a:moveTo>
                    <a:pt x="0" y="3882329"/>
                  </a:moveTo>
                  <a:lnTo>
                    <a:pt x="3456384" y="3882329"/>
                  </a:lnTo>
                  <a:lnTo>
                    <a:pt x="0" y="3882329"/>
                  </a:lnTo>
                  <a:close/>
                  <a:moveTo>
                    <a:pt x="0" y="0"/>
                  </a:moveTo>
                  <a:lnTo>
                    <a:pt x="3456384" y="0"/>
                  </a:lnTo>
                  <a:lnTo>
                    <a:pt x="0" y="0"/>
                  </a:lnTo>
                  <a:close/>
                </a:path>
              </a:pathLst>
            </a:custGeom>
            <a:solidFill>
              <a:srgbClr val="B80000"/>
            </a:solidFill>
            <a:ln w="9525">
              <a:noFill/>
              <a:bevel/>
            </a:ln>
            <a:effectLst>
              <a:outerShdw blurRad="44450" dist="27940" dir="5400000" algn="ctr">
                <a:srgbClr val="000000">
                  <a:alpha val="32000"/>
                </a:srgbClr>
              </a:outerShdw>
            </a:effectLst>
          </p:spPr>
          <p:txBody>
            <a:bodyPr lIns="0" tIns="72000" rIns="0" bIns="36000" anchor="ctr">
              <a:spAutoFit/>
            </a:bodyPr>
            <a:lstStyle>
              <a:defPPr>
                <a:defRPr lang="zh-CN"/>
              </a:defPPr>
              <a:lvl1pPr marL="0" lvl="0" indent="0" algn="l" defTabSz="914400" rtl="0" eaLnBrk="1" fontAlgn="base" latinLnBrk="0" hangingPunct="1">
                <a:lnSpc>
                  <a:spcPct val="90000"/>
                </a:lnSpc>
                <a:spcBef>
                  <a:spcPts val="750"/>
                </a:spcBef>
                <a:spcAft>
                  <a:spcPct val="0"/>
                </a:spcAft>
                <a:buFont typeface="Arial" pitchFamily="34" charset="0"/>
                <a:buChar char="•"/>
                <a:defRPr sz="2100" b="1"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90000"/>
                </a:lnSpc>
                <a:spcBef>
                  <a:spcPts val="375"/>
                </a:spcBef>
                <a:spcAft>
                  <a:spcPct val="0"/>
                </a:spcAft>
                <a:buFont typeface="Arial" pitchFamily="34" charset="0"/>
                <a:buChar char="•"/>
                <a:defRPr sz="2000" b="1"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90000"/>
                </a:lnSpc>
                <a:spcBef>
                  <a:spcPts val="375"/>
                </a:spcBef>
                <a:spcAft>
                  <a:spcPct val="0"/>
                </a:spcAft>
                <a:buFont typeface="Arial" pitchFamily="34" charset="0"/>
                <a:buChar char="•"/>
                <a:defRPr sz="1500" b="1"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10000"/>
                </a:lnSpc>
                <a:spcBef>
                  <a:spcPct val="0"/>
                </a:spcBef>
                <a:spcAft>
                  <a:spcPct val="0"/>
                </a:spcAft>
                <a:buClrTx/>
                <a:buSzTx/>
                <a:buFont typeface="Arial" pitchFamily="34" charset="0"/>
                <a:buNone/>
                <a:defRPr/>
              </a:pPr>
              <a:r>
                <a:rPr kumimoji="1" lang="zh-CN" altLang="en-US" sz="2800" b="0" i="0" u="none" strike="noStrike" kern="1200" cap="none" spc="0" normalizeH="0" baseline="0" noProof="0">
                  <a:ln>
                    <a:noFill/>
                  </a:ln>
                  <a:solidFill>
                    <a:srgbClr val="FFFFFF"/>
                  </a:solidFill>
                  <a:effectLst/>
                  <a:uLnTx/>
                  <a:uFillTx/>
                  <a:latin typeface="黑体" panose="02010609060101010101" pitchFamily="49" charset="-122"/>
                  <a:ea typeface="黑体" panose="02010609060101010101" pitchFamily="49" charset="-122"/>
                  <a:cs typeface="+mn-cs"/>
                </a:rPr>
                <a:t>学习目标</a:t>
              </a:r>
              <a:endParaRPr kumimoji="1" lang="en-US" altLang="zh-CN" sz="2800" b="0" i="0" u="none" strike="noStrike" kern="1200" cap="none" spc="0" normalizeH="0" baseline="0" noProof="0">
                <a:ln>
                  <a:noFill/>
                </a:ln>
                <a:solidFill>
                  <a:srgbClr val="FFFFFF"/>
                </a:solidFill>
                <a:effectLst/>
                <a:uLnTx/>
                <a:uFillTx/>
                <a:latin typeface="黑体" panose="02010609060101010101" pitchFamily="49" charset="-122"/>
                <a:ea typeface="黑体" panose="02010609060101010101" pitchFamily="49" charset="-122"/>
                <a:cs typeface="+mn-cs"/>
              </a:endParaRPr>
            </a:p>
          </p:txBody>
        </p:sp>
      </p:grpSp>
      <p:sp>
        <p:nvSpPr>
          <p:cNvPr id="3" name="KSO_BC1"/>
          <p:cNvSpPr>
            <a:spLocks noGrp="1"/>
          </p:cNvSpPr>
          <p:nvPr>
            <p:ph idx="1"/>
          </p:nvPr>
        </p:nvSpPr>
        <p:spPr>
          <a:xfrm>
            <a:off x="806116" y="2249905"/>
            <a:ext cx="7962178" cy="4106448"/>
          </a:xfrm>
        </p:spPr>
        <p:txBody>
          <a:bodyPr rtlCol="0">
            <a:normAutofit/>
          </a:bodyPr>
          <a:lstStyle>
            <a:lvl1pPr>
              <a:defRPr lang="zh-CN" altLang="en-US" smtClean="0">
                <a:solidFill>
                  <a:srgbClr val="000000"/>
                </a:solidFill>
              </a:defRPr>
            </a:lvl1pPr>
            <a:lvl2pPr>
              <a:defRPr lang="zh-CN" altLang="en-US" sz="2400" smtClean="0">
                <a:solidFill>
                  <a:srgbClr val="000000"/>
                </a:solidFill>
              </a:defRPr>
            </a:lvl2pPr>
          </a:lstStyle>
          <a:p>
            <a:pPr lvl="0"/>
            <a:r>
              <a:rPr lang="zh-CN" altLang="en-US"/>
              <a:t>单击此处编辑母版文本样式</a:t>
            </a:r>
            <a:endParaRPr lang="zh-CN" altLang="en-US"/>
          </a:p>
          <a:p>
            <a:pPr lvl="1"/>
            <a:r>
              <a:rPr lang="zh-CN" altLang="en-US"/>
              <a:t>第二级</a:t>
            </a:r>
            <a:endParaRPr lang="zh-CN" altLang="en-US"/>
          </a:p>
        </p:txBody>
      </p:sp>
      <p:sp>
        <p:nvSpPr>
          <p:cNvPr id="15" name="KSO_FD"/>
          <p:cNvSpPr>
            <a:spLocks noGrp="1"/>
          </p:cNvSpPr>
          <p:nvPr>
            <p:ph type="dt" sz="half" idx="2"/>
          </p:nvPr>
        </p:nvSpPr>
        <p:spPr>
          <a:xfrm>
            <a:off x="628650" y="6356350"/>
            <a:ext cx="2057400"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endParaRPr>
          </a:p>
        </p:txBody>
      </p:sp>
      <p:sp>
        <p:nvSpPr>
          <p:cNvPr id="16" name="KSO_FT"/>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endParaRPr>
          </a:p>
        </p:txBody>
      </p:sp>
      <p:sp>
        <p:nvSpPr>
          <p:cNvPr id="17" name="KSO_FN"/>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0" fontAlgn="base" latinLnBrk="0" hangingPunct="0">
              <a:lnSpc>
                <a:spcPct val="100000"/>
              </a:lnSpc>
              <a:spcBef>
                <a:spcPct val="0"/>
              </a:spcBef>
              <a:spcAft>
                <a:spcPct val="0"/>
              </a:spcAft>
              <a:buClrTx/>
              <a:buSzTx/>
              <a:buFontTx/>
              <a:buNone/>
              <a:defRPr/>
            </a:pPr>
            <a:fld id="{6E2CB0B4-9278-4628-93AF-8E926BA0C490}" type="slidenum">
              <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rPr>
              <a:t/>
            </a:fld>
            <a:endPar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blinds dir="vert"/>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OverObj" preserve="1">
  <p:cSld name="标题和文本在内容之上">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7886700" cy="20986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28650" y="4076700"/>
            <a:ext cx="7886700" cy="21002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a:xfrm>
            <a:off x="685800" y="6248400"/>
            <a:ext cx="1905000" cy="45720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lvl="0"/>
            <a:fld id="{BB962C8B-B14F-4D97-AF65-F5344CB8AC3E}" type="datetime1">
              <a:rPr lang="zh-CN" altLang="en-US">
                <a:latin typeface="Times New Roman" panose="02020603050405020304" pitchFamily="18" charset="0"/>
              </a:rPr>
              <a:t/>
            </a:fld>
            <a:endParaRPr lang="zh-CN" altLang="en-US">
              <a:latin typeface="Times New Roman" panose="02020603050405020304" pitchFamily="18" charset="0"/>
            </a:endParaRPr>
          </a:p>
        </p:txBody>
      </p:sp>
      <p:sp>
        <p:nvSpPr>
          <p:cNvPr id="6" name="页脚占位符 5"/>
          <p:cNvSpPr>
            <a:spLocks noGrp="1"/>
          </p:cNvSpPr>
          <p:nvPr>
            <p:ph type="ftr" sz="quarter" idx="11"/>
          </p:nvPr>
        </p:nvSpPr>
        <p:spPr>
          <a:xfrm>
            <a:off x="3124200" y="6248400"/>
            <a:ext cx="2895600" cy="45720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lvl="0"/>
            <a:endParaRPr lang="zh-CN" altLang="en-US">
              <a:latin typeface="Times New Roman" panose="02020603050405020304" pitchFamily="18" charset="0"/>
            </a:endParaRPr>
          </a:p>
        </p:txBody>
      </p:sp>
      <p:sp>
        <p:nvSpPr>
          <p:cNvPr id="7" name="灯片编号占位符 6"/>
          <p:cNvSpPr>
            <a:spLocks noGrp="1"/>
          </p:cNvSpPr>
          <p:nvPr>
            <p:ph type="sldNum" sz="quarter" idx="12"/>
          </p:nvPr>
        </p:nvSpPr>
        <p:spPr>
          <a:xfrm>
            <a:off x="6553200" y="6248400"/>
            <a:ext cx="1905000" cy="457200"/>
          </a:xfrm>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lvl="0"/>
            <a:fld id="{9A0DB2DC-4C9A-4742-B13C-FB6460FD3503}" type="slidenum">
              <a:rPr lang="zh-CN" altLang="en-US">
                <a:latin typeface="Times New Roman" panose="02020603050405020304" pitchFamily="18" charset="0"/>
              </a:rPr>
              <a:t/>
            </a:fld>
            <a:endParaRPr lang="zh-CN" altLang="en-US">
              <a:latin typeface="Times New Roman" panose="02020603050405020304" pitchFamily="18" charset="0"/>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2_标题和内容">
    <p:bg>
      <p:bgPr>
        <a:solidFill>
          <a:schemeClr val="bg1"/>
        </a:solidFill>
        <a:effectLst/>
      </p:bgPr>
    </p:bg>
    <p:spTree>
      <p:nvGrpSpPr>
        <p:cNvPr id="1" name=""/>
        <p:cNvGrpSpPr/>
        <p:nvPr/>
      </p:nvGrpSpPr>
      <p:grpSpPr>
        <a:xfrm>
          <a:off x="0" y="0"/>
          <a:ext cx="0" cy="0"/>
        </a:xfrm>
      </p:grpSpPr>
      <p:grpSp>
        <p:nvGrpSpPr>
          <p:cNvPr id="12291" name="组合 8"/>
          <p:cNvGrpSpPr/>
          <p:nvPr/>
        </p:nvGrpSpPr>
        <p:grpSpPr>
          <a:xfrm>
            <a:off x="3384550" y="774700"/>
            <a:ext cx="2068513" cy="1146175"/>
            <a:chOff x="1670050" y="1825625"/>
            <a:chExt cx="5646738" cy="3130550"/>
          </a:xfrm>
        </p:grpSpPr>
        <p:sp>
          <p:nvSpPr>
            <p:cNvPr id="9" name="任意多边形 8"/>
            <p:cNvSpPr/>
            <p:nvPr/>
          </p:nvSpPr>
          <p:spPr bwMode="auto">
            <a:xfrm>
              <a:off x="1704719" y="4193049"/>
              <a:ext cx="723720" cy="750119"/>
            </a:xfrm>
            <a:custGeom>
              <a:gdLst>
                <a:gd name="T0" fmla="*/ 0 w 952500"/>
                <a:gd name="T1" fmla="*/ 0 h 1054100"/>
                <a:gd name="T2" fmla="*/ 218139 w 952500"/>
                <a:gd name="T3" fmla="*/ 534895 h 1054100"/>
                <a:gd name="T4" fmla="*/ 545349 w 952500"/>
                <a:gd name="T5" fmla="*/ 451116 h 1054100"/>
                <a:gd name="T6" fmla="*/ 0 w 952500"/>
                <a:gd name="T7" fmla="*/ 0 h 10541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952500" h="1054100">
                  <a:moveTo>
                    <a:pt x="0" y="0"/>
                  </a:moveTo>
                  <a:lnTo>
                    <a:pt x="381000" y="1054100"/>
                  </a:lnTo>
                  <a:lnTo>
                    <a:pt x="952500" y="889000"/>
                  </a:lnTo>
                  <a:lnTo>
                    <a:pt x="0" y="0"/>
                  </a:lnTo>
                  <a:close/>
                </a:path>
              </a:pathLst>
            </a:custGeom>
            <a:solidFill>
              <a:schemeClr val="accent1">
                <a:lumMod val="75000"/>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0" name="任意多边形 9"/>
            <p:cNvSpPr/>
            <p:nvPr/>
          </p:nvSpPr>
          <p:spPr bwMode="auto">
            <a:xfrm>
              <a:off x="1670050" y="1903672"/>
              <a:ext cx="5395387" cy="2905081"/>
            </a:xfrm>
            <a:custGeom>
              <a:gdLst>
                <a:gd name="T0" fmla="*/ 0 w 5397138"/>
                <a:gd name="T1" fmla="*/ 0 h 2908300"/>
                <a:gd name="T2" fmla="*/ 5397862 w 5397138"/>
                <a:gd name="T3" fmla="*/ 540657 h 2908300"/>
                <a:gd name="T4" fmla="*/ 4852050 w 5397138"/>
                <a:gd name="T5" fmla="*/ 2654300 h 2908300"/>
                <a:gd name="T6" fmla="*/ 838312 w 5397138"/>
                <a:gd name="T7" fmla="*/ 2908300 h 2908300"/>
                <a:gd name="T8" fmla="*/ 0 w 5397138"/>
                <a:gd name="T9" fmla="*/ 0 h 2908300"/>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397138" h="2908300">
                  <a:moveTo>
                    <a:pt x="0" y="0"/>
                  </a:moveTo>
                  <a:lnTo>
                    <a:pt x="5397138" y="540657"/>
                  </a:lnTo>
                  <a:lnTo>
                    <a:pt x="4851400" y="2654300"/>
                  </a:lnTo>
                  <a:lnTo>
                    <a:pt x="838200" y="2908300"/>
                  </a:lnTo>
                  <a:lnTo>
                    <a:pt x="0" y="0"/>
                  </a:lnTo>
                  <a:close/>
                </a:path>
              </a:pathLst>
            </a:custGeom>
            <a:solidFill>
              <a:schemeClr val="accent1">
                <a:lumMod val="40000"/>
                <a:lumOff val="60000"/>
                <a:alpha val="76077"/>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1" name="任意多边形 10"/>
            <p:cNvSpPr/>
            <p:nvPr/>
          </p:nvSpPr>
          <p:spPr bwMode="auto">
            <a:xfrm>
              <a:off x="2116417" y="1825625"/>
              <a:ext cx="5200371" cy="2805356"/>
            </a:xfrm>
            <a:custGeom>
              <a:gdLst>
                <a:gd name="T0" fmla="*/ 0 w 5202646"/>
                <a:gd name="T1" fmla="*/ 622178 h 2806338"/>
                <a:gd name="T2" fmla="*/ 5201422 w 5202646"/>
                <a:gd name="T3" fmla="*/ 0 h 2806338"/>
                <a:gd name="T4" fmla="*/ 4101134 w 5202646"/>
                <a:gd name="T5" fmla="*/ 2693079 h 2806338"/>
                <a:gd name="T6" fmla="*/ 368213 w 5202646"/>
                <a:gd name="T7" fmla="*/ 2807424 h 2806338"/>
                <a:gd name="T8" fmla="*/ 0 w 5202646"/>
                <a:gd name="T9" fmla="*/ 622178 h 2806338"/>
                <a:gd name="T10" fmla="*/ 0 60000 65536"/>
                <a:gd name="T11" fmla="*/ 0 60000 65536"/>
                <a:gd name="T12" fmla="*/ 0 60000 65536"/>
                <a:gd name="T13" fmla="*/ 0 60000 65536"/>
                <a:gd name="T14" fmla="*/ 0 60000 65536"/>
              </a:gdLst>
              <a:cxnLst>
                <a:cxn ang="T10">
                  <a:pos x="T0" y="T1"/>
                </a:cxn>
                <a:cxn ang="T11">
                  <a:pos x="T2" y="T3"/>
                </a:cxn>
                <a:cxn ang="T12">
                  <a:pos x="T4" y="T5"/>
                </a:cxn>
                <a:cxn ang="T13">
                  <a:pos x="T6" y="T7"/>
                </a:cxn>
                <a:cxn ang="T14">
                  <a:pos x="T8" y="T9"/>
                </a:cxn>
              </a:cxnLst>
              <a:rect l="0" t="0" r="r" b="b"/>
              <a:pathLst>
                <a:path w="5202646" h="2806338">
                  <a:moveTo>
                    <a:pt x="0" y="621938"/>
                  </a:moveTo>
                  <a:lnTo>
                    <a:pt x="5202646" y="0"/>
                  </a:lnTo>
                  <a:lnTo>
                    <a:pt x="4102100" y="2692038"/>
                  </a:lnTo>
                  <a:lnTo>
                    <a:pt x="368300" y="2806338"/>
                  </a:lnTo>
                  <a:lnTo>
                    <a:pt x="0" y="621938"/>
                  </a:lnTo>
                  <a:close/>
                </a:path>
              </a:pathLst>
            </a:custGeom>
            <a:solidFill>
              <a:schemeClr val="accent1">
                <a:alpha val="76077"/>
              </a:schemeClr>
            </a:solidFill>
            <a:ln>
              <a:noFill/>
            </a:ln>
            <a:effectLst>
              <a:outerShdw blurRad="44450" dist="27940" dir="5400000" algn="ctr">
                <a:srgbClr val="000000">
                  <a:alpha val="32000"/>
                </a:srgbClr>
              </a:outerShdw>
            </a:effectLst>
            <a:extLst>
              <a:ext uri="{91240B29-F687-4F45-9708-019B960494DF}">
                <a14:hiddenLine xmlns:a14="http://schemas.microsoft.com/office/drawing/2010/main" w="9525">
                  <a:solidFill>
                    <a:srgbClr val="000000"/>
                  </a:solidFill>
                  <a:round/>
                </a14:hiddenLine>
              </a:ext>
            </a:ex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2" name="任意多边形 11"/>
            <p:cNvSpPr/>
            <p:nvPr/>
          </p:nvSpPr>
          <p:spPr bwMode="auto">
            <a:xfrm>
              <a:off x="6874756" y="4010940"/>
              <a:ext cx="442032" cy="559338"/>
            </a:xfrm>
            <a:custGeom>
              <a:gdLst>
                <a:gd name="T0" fmla="*/ 0 w 292100"/>
                <a:gd name="T1" fmla="*/ 29236 h 368300"/>
                <a:gd name="T2" fmla="*/ 671592 w 292100"/>
                <a:gd name="T3" fmla="*/ 0 h 368300"/>
                <a:gd name="T4" fmla="*/ 175199 w 292100"/>
                <a:gd name="T5" fmla="*/ 847834 h 368300"/>
                <a:gd name="T6" fmla="*/ 0 w 292100"/>
                <a:gd name="T7" fmla="*/ 29236 h 3683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292100" h="368300">
                  <a:moveTo>
                    <a:pt x="0" y="12700"/>
                  </a:moveTo>
                  <a:lnTo>
                    <a:pt x="292100" y="0"/>
                  </a:lnTo>
                  <a:lnTo>
                    <a:pt x="76200" y="368300"/>
                  </a:lnTo>
                  <a:lnTo>
                    <a:pt x="0" y="12700"/>
                  </a:lnTo>
                  <a:close/>
                </a:path>
              </a:pathLst>
            </a:custGeom>
            <a:solidFill>
              <a:schemeClr val="accent1">
                <a:lumMod val="75000"/>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3" name="任意多边形 12"/>
            <p:cNvSpPr/>
            <p:nvPr/>
          </p:nvSpPr>
          <p:spPr bwMode="auto">
            <a:xfrm>
              <a:off x="6151037" y="4670003"/>
              <a:ext cx="810393" cy="286172"/>
            </a:xfrm>
            <a:custGeom>
              <a:gdLst>
                <a:gd name="T0" fmla="*/ 0 w 647700"/>
                <a:gd name="T1" fmla="*/ 79375 h 228600"/>
                <a:gd name="T2" fmla="*/ 1012031 w 647700"/>
                <a:gd name="T3" fmla="*/ 0 h 228600"/>
                <a:gd name="T4" fmla="*/ 99219 w 647700"/>
                <a:gd name="T5" fmla="*/ 357188 h 228600"/>
                <a:gd name="T6" fmla="*/ 0 w 647700"/>
                <a:gd name="T7" fmla="*/ 79375 h 228600"/>
                <a:gd name="T8" fmla="*/ 0 60000 65536"/>
                <a:gd name="T9" fmla="*/ 0 60000 65536"/>
                <a:gd name="T10" fmla="*/ 0 60000 65536"/>
                <a:gd name="T11" fmla="*/ 0 60000 65536"/>
              </a:gdLst>
              <a:cxnLst>
                <a:cxn ang="T8">
                  <a:pos x="T0" y="T1"/>
                </a:cxn>
                <a:cxn ang="T9">
                  <a:pos x="T2" y="T3"/>
                </a:cxn>
                <a:cxn ang="T10">
                  <a:pos x="T4" y="T5"/>
                </a:cxn>
                <a:cxn ang="T11">
                  <a:pos x="T6" y="T7"/>
                </a:cxn>
              </a:cxnLst>
              <a:rect l="0" t="0" r="r" b="b"/>
              <a:pathLst>
                <a:path w="647700" h="228600">
                  <a:moveTo>
                    <a:pt x="0" y="50800"/>
                  </a:moveTo>
                  <a:lnTo>
                    <a:pt x="647700" y="0"/>
                  </a:lnTo>
                  <a:lnTo>
                    <a:pt x="63500" y="228600"/>
                  </a:lnTo>
                  <a:lnTo>
                    <a:pt x="0" y="50800"/>
                  </a:lnTo>
                  <a:close/>
                </a:path>
              </a:pathLst>
            </a:custGeom>
            <a:solidFill>
              <a:schemeClr val="accent1">
                <a:lumMod val="75000"/>
              </a:schemeClr>
            </a:solidFill>
            <a:ln>
              <a:noFill/>
            </a:ln>
            <a:effectLst>
              <a:outerShdw blurRad="44450" dist="27940" dir="5400000" algn="ctr">
                <a:srgbClr val="000000">
                  <a:alpha val="32000"/>
                </a:srgbClr>
              </a:outerShdw>
            </a:effectLst>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zh-CN" altLang="en-US" sz="24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14" name="任意多边形 13"/>
            <p:cNvSpPr/>
            <p:nvPr/>
          </p:nvSpPr>
          <p:spPr bwMode="auto">
            <a:xfrm>
              <a:off x="2346098" y="2662463"/>
              <a:ext cx="4402981" cy="1435195"/>
            </a:xfrm>
            <a:custGeom>
              <a:gdLst>
                <a:gd name="T0" fmla="*/ 0 w 3456384"/>
                <a:gd name="T1" fmla="*/ 952 h 3882329"/>
                <a:gd name="T2" fmla="*/ 3942022 w 3456384"/>
                <a:gd name="T3" fmla="*/ 952 h 3882329"/>
                <a:gd name="T4" fmla="*/ 0 w 3456384"/>
                <a:gd name="T5" fmla="*/ 952 h 3882329"/>
                <a:gd name="T6" fmla="*/ 0 w 3456384"/>
                <a:gd name="T7" fmla="*/ 0 h 3882329"/>
                <a:gd name="T8" fmla="*/ 3942022 w 3456384"/>
                <a:gd name="T9" fmla="*/ 0 h 3882329"/>
                <a:gd name="T10" fmla="*/ 0 w 3456384"/>
                <a:gd name="T11" fmla="*/ 0 h 3882329"/>
                <a:gd name="T12" fmla="*/ 0 60000 65536"/>
                <a:gd name="T13" fmla="*/ 0 60000 65536"/>
                <a:gd name="T14" fmla="*/ 0 60000 65536"/>
                <a:gd name="T15" fmla="*/ 0 60000 65536"/>
                <a:gd name="T16" fmla="*/ 0 60000 65536"/>
                <a:gd name="T17" fmla="*/ 0 60000 65536"/>
                <a:gd name="T18" fmla="*/ 0 w 3456384"/>
                <a:gd name="T19" fmla="*/ 0 h 3882329"/>
                <a:gd name="T20" fmla="*/ 3456384 w 3456384"/>
                <a:gd name="T21" fmla="*/ 3882329 h 3882329"/>
              </a:gdLst>
              <a:cxnLst>
                <a:cxn ang="T12">
                  <a:pos x="T0" y="T1"/>
                </a:cxn>
                <a:cxn ang="T13">
                  <a:pos x="T2" y="T3"/>
                </a:cxn>
                <a:cxn ang="T14">
                  <a:pos x="T4" y="T5"/>
                </a:cxn>
                <a:cxn ang="T15">
                  <a:pos x="T6" y="T7"/>
                </a:cxn>
                <a:cxn ang="T16">
                  <a:pos x="T8" y="T9"/>
                </a:cxn>
                <a:cxn ang="T17">
                  <a:pos x="T10" y="T11"/>
                </a:cxn>
              </a:cxnLst>
              <a:rect l="T18" t="T19" r="T20" b="T21"/>
              <a:pathLst>
                <a:path w="3456384" h="3882329">
                  <a:moveTo>
                    <a:pt x="0" y="3882329"/>
                  </a:moveTo>
                  <a:lnTo>
                    <a:pt x="3456384" y="3882329"/>
                  </a:lnTo>
                  <a:lnTo>
                    <a:pt x="0" y="3882329"/>
                  </a:lnTo>
                  <a:close/>
                  <a:moveTo>
                    <a:pt x="0" y="0"/>
                  </a:moveTo>
                  <a:lnTo>
                    <a:pt x="3456384" y="0"/>
                  </a:lnTo>
                  <a:lnTo>
                    <a:pt x="0" y="0"/>
                  </a:lnTo>
                  <a:close/>
                </a:path>
              </a:pathLst>
            </a:custGeom>
            <a:solidFill>
              <a:srgbClr val="B80000"/>
            </a:solidFill>
            <a:ln w="9525">
              <a:noFill/>
              <a:bevel/>
            </a:ln>
            <a:effectLst>
              <a:outerShdw blurRad="44450" dist="27940" dir="5400000" algn="ctr">
                <a:srgbClr val="000000">
                  <a:alpha val="32000"/>
                </a:srgbClr>
              </a:outerShdw>
            </a:effectLst>
          </p:spPr>
          <p:txBody>
            <a:bodyPr lIns="0" tIns="72000" rIns="0" bIns="36000" anchor="ctr">
              <a:spAutoFit/>
            </a:bodyPr>
            <a:lstStyle>
              <a:defPPr>
                <a:defRPr lang="zh-CN"/>
              </a:defPPr>
              <a:lvl1pPr marL="0" lvl="0" indent="0" algn="l" defTabSz="914400" rtl="0" eaLnBrk="1" fontAlgn="base" latinLnBrk="0" hangingPunct="1">
                <a:lnSpc>
                  <a:spcPct val="90000"/>
                </a:lnSpc>
                <a:spcBef>
                  <a:spcPts val="750"/>
                </a:spcBef>
                <a:spcAft>
                  <a:spcPct val="0"/>
                </a:spcAft>
                <a:buFont typeface="Arial" pitchFamily="34" charset="0"/>
                <a:buChar char="•"/>
                <a:defRPr sz="2100" b="1" i="0" u="none" kern="1200" baseline="0">
                  <a:solidFill>
                    <a:schemeClr val="tx1"/>
                  </a:solidFill>
                  <a:latin typeface="Calibri" panose="020f0502020204030204" pitchFamily="34" charset="0"/>
                  <a:ea typeface="宋体" panose="02010600030101010101" pitchFamily="2" charset="-122"/>
                  <a:cs typeface="+mn-cs"/>
                </a:defRPr>
              </a:lvl1pPr>
              <a:lvl2pPr marL="742950" lvl="1" indent="-285750" algn="l" defTabSz="914400" rtl="0" eaLnBrk="1" fontAlgn="base" latinLnBrk="0" hangingPunct="1">
                <a:lnSpc>
                  <a:spcPct val="90000"/>
                </a:lnSpc>
                <a:spcBef>
                  <a:spcPts val="375"/>
                </a:spcBef>
                <a:spcAft>
                  <a:spcPct val="0"/>
                </a:spcAft>
                <a:buFont typeface="Arial" pitchFamily="34" charset="0"/>
                <a:buChar char="•"/>
                <a:defRPr sz="2000" b="1" i="0" u="none" kern="1200" baseline="0">
                  <a:solidFill>
                    <a:schemeClr val="tx1"/>
                  </a:solidFill>
                  <a:latin typeface="Calibri" panose="020f0502020204030204" pitchFamily="34" charset="0"/>
                  <a:ea typeface="宋体" panose="02010600030101010101" pitchFamily="2" charset="-122"/>
                  <a:cs typeface="+mn-cs"/>
                </a:defRPr>
              </a:lvl2pPr>
              <a:lvl3pPr marL="1143000" lvl="2" indent="-228600" algn="l" defTabSz="914400" rtl="0" eaLnBrk="1" fontAlgn="base" latinLnBrk="0" hangingPunct="1">
                <a:lnSpc>
                  <a:spcPct val="90000"/>
                </a:lnSpc>
                <a:spcBef>
                  <a:spcPts val="375"/>
                </a:spcBef>
                <a:spcAft>
                  <a:spcPct val="0"/>
                </a:spcAft>
                <a:buFont typeface="Arial" pitchFamily="34" charset="0"/>
                <a:buChar char="•"/>
                <a:defRPr sz="1500" b="1" i="0" u="none" kern="1200" baseline="0">
                  <a:solidFill>
                    <a:schemeClr val="tx1"/>
                  </a:solidFill>
                  <a:latin typeface="Calibri" panose="020f0502020204030204" pitchFamily="34" charset="0"/>
                  <a:ea typeface="宋体" panose="02010600030101010101" pitchFamily="2" charset="-122"/>
                  <a:cs typeface="+mn-cs"/>
                </a:defRPr>
              </a:lvl3pPr>
              <a:lvl4pPr marL="1600200" lvl="3" indent="-228600" algn="l" defTabSz="914400" rtl="0" eaLnBrk="1" fontAlgn="base" latinLnBrk="0" hangingPunct="1">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4pPr>
              <a:lvl5pPr marL="2057400" lvl="4" indent="-228600" algn="l" defTabSz="914400" rtl="0" eaLnBrk="1" fontAlgn="base" latinLnBrk="0" hangingPunct="1">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5pPr>
              <a:lvl6pPr marL="2514600" lvl="5"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6pPr>
              <a:lvl7pPr marL="2971800" lvl="6"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7pPr>
              <a:lvl8pPr marL="3429000" lvl="7"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8pPr>
              <a:lvl9pPr marL="3886200" lvl="8" indent="-228600" algn="l" defTabSz="914400" rtl="0" eaLnBrk="0" fontAlgn="base" latinLnBrk="0" hangingPunct="0">
                <a:lnSpc>
                  <a:spcPct val="90000"/>
                </a:lnSpc>
                <a:spcBef>
                  <a:spcPts val="375"/>
                </a:spcBef>
                <a:spcAft>
                  <a:spcPct val="0"/>
                </a:spcAft>
                <a:buFont typeface="Arial" pitchFamily="34" charset="0"/>
                <a:buChar char="•"/>
                <a:defRPr sz="1300" b="1"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base" latinLnBrk="0" hangingPunct="1">
                <a:lnSpc>
                  <a:spcPct val="110000"/>
                </a:lnSpc>
                <a:spcBef>
                  <a:spcPct val="0"/>
                </a:spcBef>
                <a:spcAft>
                  <a:spcPct val="0"/>
                </a:spcAft>
                <a:buClrTx/>
                <a:buSzTx/>
                <a:buFont typeface="Arial" pitchFamily="34" charset="0"/>
                <a:buNone/>
                <a:defRPr/>
              </a:pPr>
              <a:r>
                <a:rPr kumimoji="1" lang="zh-CN" altLang="en-US" sz="2800" b="0" i="0" u="none" strike="noStrike" kern="1200" cap="none" spc="0" normalizeH="0" baseline="0" noProof="0">
                  <a:ln>
                    <a:noFill/>
                  </a:ln>
                  <a:solidFill>
                    <a:srgbClr val="FFFFFF"/>
                  </a:solidFill>
                  <a:effectLst/>
                  <a:uLnTx/>
                  <a:uFillTx/>
                  <a:latin typeface="黑体" panose="02010609060101010101" pitchFamily="49" charset="-122"/>
                  <a:ea typeface="黑体" panose="02010609060101010101" pitchFamily="49" charset="-122"/>
                  <a:cs typeface="+mn-cs"/>
                </a:rPr>
                <a:t>本课小结</a:t>
              </a:r>
              <a:endParaRPr kumimoji="1" lang="en-US" altLang="zh-CN" sz="2800" b="0" i="0" u="none" strike="noStrike" kern="1200" cap="none" spc="0" normalizeH="0" baseline="0" noProof="0">
                <a:ln>
                  <a:noFill/>
                </a:ln>
                <a:solidFill>
                  <a:srgbClr val="FFFFFF"/>
                </a:solidFill>
                <a:effectLst/>
                <a:uLnTx/>
                <a:uFillTx/>
                <a:latin typeface="黑体" panose="02010609060101010101" pitchFamily="49" charset="-122"/>
                <a:ea typeface="黑体" panose="02010609060101010101" pitchFamily="49" charset="-122"/>
                <a:cs typeface="+mn-cs"/>
              </a:endParaRPr>
            </a:p>
          </p:txBody>
        </p:sp>
      </p:grpSp>
      <p:sp>
        <p:nvSpPr>
          <p:cNvPr id="3" name="KSO_BC1"/>
          <p:cNvSpPr>
            <a:spLocks noGrp="1"/>
          </p:cNvSpPr>
          <p:nvPr>
            <p:ph idx="1"/>
          </p:nvPr>
        </p:nvSpPr>
        <p:spPr>
          <a:xfrm>
            <a:off x="806116" y="2249905"/>
            <a:ext cx="7962178" cy="4106448"/>
          </a:xfrm>
        </p:spPr>
        <p:txBody>
          <a:bodyPr>
            <a:normAutofit/>
          </a:bodyPr>
          <a:lstStyle>
            <a:lvl1pPr marL="0" indent="361950" algn="l">
              <a:lnSpc>
                <a:spcPct val="150000"/>
              </a:lnSpc>
              <a:defRPr sz="2400">
                <a:solidFill>
                  <a:srgbClr val="000000"/>
                </a:solidFill>
              </a:defRPr>
            </a:lvl1pPr>
            <a:lvl2pPr marL="0" indent="361950" algn="l">
              <a:lnSpc>
                <a:spcPct val="150000"/>
              </a:lnSpc>
              <a:defRPr sz="2400">
                <a:solidFill>
                  <a:srgbClr val="000000"/>
                </a:solidFill>
              </a:defRPr>
            </a:lvl2pPr>
          </a:lstStyle>
          <a:p>
            <a:pPr lvl="0"/>
            <a:r>
              <a:rPr lang="zh-CN" altLang="en-US"/>
              <a:t>单击此处编辑母版文本样式</a:t>
            </a:r>
            <a:endParaRPr lang="zh-CN" altLang="en-US"/>
          </a:p>
          <a:p>
            <a:pPr lvl="1"/>
            <a:r>
              <a:rPr lang="zh-CN" altLang="en-US"/>
              <a:t>第二级</a:t>
            </a:r>
            <a:endParaRPr lang="zh-CN" altLang="en-US"/>
          </a:p>
        </p:txBody>
      </p:sp>
      <p:sp>
        <p:nvSpPr>
          <p:cNvPr id="15" name="KSO_FD"/>
          <p:cNvSpPr>
            <a:spLocks noGrp="1"/>
          </p:cNvSpPr>
          <p:nvPr>
            <p:ph type="dt" sz="half" idx="2"/>
          </p:nvPr>
        </p:nvSpPr>
        <p:spPr>
          <a:xfrm>
            <a:off x="628650" y="6356350"/>
            <a:ext cx="2057400"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0" fontAlgn="base" latinLnBrk="0" hangingPunct="0">
              <a:lnSpc>
                <a:spcPct val="100000"/>
              </a:lnSpc>
              <a:spcBef>
                <a:spcPct val="0"/>
              </a:spcBef>
              <a:spcAft>
                <a:spcPct val="0"/>
              </a:spcAft>
              <a:buClrTx/>
              <a:buSzTx/>
              <a:buFontTx/>
              <a:buNone/>
              <a:defRPr/>
            </a:pPr>
            <a:endPar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endParaRPr>
          </a:p>
        </p:txBody>
      </p:sp>
      <p:sp>
        <p:nvSpPr>
          <p:cNvPr id="16" name="KSO_FT"/>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defRPr/>
            </a:pPr>
            <a:endPar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endParaRPr>
          </a:p>
        </p:txBody>
      </p:sp>
      <p:sp>
        <p:nvSpPr>
          <p:cNvPr id="17" name="KSO_FN"/>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0" fontAlgn="base" latinLnBrk="0" hangingPunct="0">
              <a:lnSpc>
                <a:spcPct val="100000"/>
              </a:lnSpc>
              <a:spcBef>
                <a:spcPct val="0"/>
              </a:spcBef>
              <a:spcAft>
                <a:spcPct val="0"/>
              </a:spcAft>
              <a:buClrTx/>
              <a:buSzTx/>
              <a:buFontTx/>
              <a:buNone/>
              <a:defRPr/>
            </a:pPr>
            <a:fld id="{C7473647-F9A0-46C0-850E-9F440C33CB5A}" type="slidenum">
              <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rPr>
              <a:t/>
            </a:fld>
            <a:endParaRPr kumimoji="1" lang="en-US" altLang="zh-CN" sz="900" b="0" i="0" u="none" strike="noStrike" kern="1200" cap="none" spc="0" normalizeH="0" baseline="0" noProof="0">
              <a:ln>
                <a:noFill/>
              </a:ln>
              <a:solidFill>
                <a:schemeClr val="tx1">
                  <a:tint val="75000"/>
                </a:schemeClr>
              </a:solidFill>
              <a:effectLst/>
              <a:uLnTx/>
              <a:uFillTx/>
              <a:latin typeface="Times New Roman" panose="02020603050405020304" pitchFamily="18" charset="0"/>
              <a:ea typeface="宋体" panose="02010600030101010101" pitchFamily="2" charset="-122"/>
              <a:cs typeface="+mn-cs"/>
            </a:endParaRPr>
          </a:p>
        </p:txBody>
      </p:sp>
    </p:spTree>
  </p:cSld>
  <p:clrMapOvr>
    <a:masterClrMapping/>
  </p:clrMapOvr>
  <p:transition>
    <p:blinds dir="vert"/>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image" Target="../media/image2.png"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0"/>
          <a:stretch>
            <a:fillRect/>
          </a:stretch>
        </a:blipFill>
        <a:effectLst/>
      </p:bgPr>
    </p:bg>
    <p:spTree>
      <p:nvGrpSpPr>
        <p:cNvPr id="1" name=""/>
        <p:cNvGrpSpPr/>
        <p:nvPr/>
      </p:nvGrpSpPr>
      <p:grpSpPr/>
      <p:pic>
        <p:nvPicPr>
          <p:cNvPr id="2" name="图片 1073743875" descr="学科网 zxxk.com" title=""/>
          <p:cNvPicPr>
            <a:picLocks noChangeAspect="1"/>
          </p:cNvPicPr>
          <p:nvPr/>
        </p:nvPicPr>
        <p:blipFill>
          <a:blip r:embed="rId19" r:link="rId1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Lst>
  <p:transition/>
  <p:timing/>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2pPr>
      <a:lvl3pPr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3pPr>
      <a:lvl4pPr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4pPr>
      <a:lvl5pPr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5pPr>
      <a:lvl6pPr marL="457200"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6pPr>
      <a:lvl7pPr marL="914400"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7pPr>
      <a:lvl8pPr marL="1371600"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8pPr>
      <a:lvl9pPr marL="1828800" algn="l" rtl="0" eaLnBrk="0" fontAlgn="base" hangingPunct="0">
        <a:spcBef>
          <a:spcPct val="0"/>
        </a:spcBef>
        <a:spcAft>
          <a:spcPct val="0"/>
        </a:spcAft>
        <a:defRPr sz="3900" b="1">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980"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ea typeface="+mn-ea"/>
        </a:defRPr>
      </a:lvl2pPr>
      <a:lvl3pPr marL="987425" indent="-294005"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ea typeface="+mn-ea"/>
        </a:defRPr>
      </a:lvl3pPr>
      <a:lvl4pPr marL="1281430"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ea typeface="+mn-ea"/>
        </a:defRPr>
      </a:lvl4pPr>
      <a:lvl5pPr marL="1598930" indent="-316230"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ea typeface="+mn-ea"/>
        </a:defRPr>
      </a:lvl5pPr>
      <a:lvl6pPr marL="2056130" indent="-316230"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ea typeface="+mn-ea"/>
        </a:defRPr>
      </a:lvl6pPr>
      <a:lvl7pPr marL="2513330" indent="-316230"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ea typeface="+mn-ea"/>
        </a:defRPr>
      </a:lvl7pPr>
      <a:lvl8pPr marL="2970530" indent="-316230"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ea typeface="+mn-ea"/>
        </a:defRPr>
      </a:lvl8pPr>
      <a:lvl9pPr marL="3427730" indent="-316230"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gif" /><Relationship Id="rId4" Type="http://schemas.openxmlformats.org/officeDocument/2006/relationships/audio" Target="../media/laser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8.jpeg" /><Relationship Id="rId3" Type="http://schemas.openxmlformats.org/officeDocument/2006/relationships/image" Target="../media/image9.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0.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2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7.png" /><Relationship Id="rId3" Type="http://schemas.openxmlformats.org/officeDocument/2006/relationships/image" Target="../media/image28.png" /><Relationship Id="rId4" Type="http://schemas.openxmlformats.org/officeDocument/2006/relationships/image" Target="../media/image2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7050022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3"/>
          <a:stretch>
            <a:fillRect/>
          </a:stretch>
        </a:blipFill>
        <a:effectLst/>
      </p:bgPr>
    </p:bg>
    <p:spTree>
      <p:nvGrpSpPr>
        <p:cNvPr id="1" name=""/>
        <p:cNvGrpSpPr/>
        <p:nvPr/>
      </p:nvGrpSpPr>
      <p:grpSpPr>
        <a:xfrm>
          <a:off x="0" y="0"/>
          <a:ext cx="0" cy="0"/>
        </a:xfrm>
      </p:grpSpPr>
      <p:pic>
        <p:nvPicPr>
          <p:cNvPr id="1052" name="Picture 57" title=""/>
          <p:cNvPicPr>
            <a:picLocks noChangeAspect="1"/>
          </p:cNvPicPr>
          <p:nvPr/>
        </p:nvPicPr>
        <p:blipFill>
          <a:blip r:embed="rId2"/>
          <a:stretch>
            <a:fillRect/>
          </a:stretch>
        </p:blipFill>
        <p:spPr>
          <a:xfrm>
            <a:off x="1330960" y="2132648"/>
            <a:ext cx="6553200" cy="2736850"/>
          </a:xfrm>
          <a:prstGeom prst="rect">
            <a:avLst/>
          </a:prstGeom>
          <a:noFill/>
          <a:ln w="9525">
            <a:noFill/>
          </a:ln>
        </p:spPr>
      </p:pic>
      <p:sp>
        <p:nvSpPr>
          <p:cNvPr id="1054" name="Text Box 4" title=""/>
          <p:cNvSpPr txBox="1"/>
          <p:nvPr/>
        </p:nvSpPr>
        <p:spPr>
          <a:xfrm>
            <a:off x="1619885" y="2348548"/>
            <a:ext cx="5975350" cy="28622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gn="just" eaLnBrk="0" hangingPunct="0"/>
            <a:endParaRPr lang="en-US" altLang="zh-CN" sz="3600">
              <a:latin typeface="Times New Roman" panose="02020603050405020304" pitchFamily="18" charset="0"/>
              <a:ea typeface="隶书" panose="02010509060101010101" pitchFamily="49" charset="-122"/>
            </a:endParaRPr>
          </a:p>
          <a:p>
            <a:pPr algn="ctr" eaLnBrk="0" hangingPunct="0"/>
            <a:r>
              <a:rPr lang="zh-CN" altLang="en-US" sz="3600">
                <a:latin typeface="Times New Roman" panose="02020603050405020304" pitchFamily="18" charset="0"/>
                <a:ea typeface="隶书" panose="02010509060101010101" pitchFamily="49" charset="-122"/>
              </a:rPr>
              <a:t>第三节  </a:t>
            </a:r>
            <a:endParaRPr lang="en-US" altLang="zh-CN" sz="3600">
              <a:latin typeface="Times New Roman" panose="02020603050405020304" pitchFamily="18" charset="0"/>
              <a:ea typeface="隶书" panose="02010509060101010101" pitchFamily="49" charset="-122"/>
            </a:endParaRPr>
          </a:p>
          <a:p>
            <a:pPr algn="ctr" eaLnBrk="0" hangingPunct="0"/>
            <a:r>
              <a:rPr lang="zh-CN" altLang="en-US" sz="3600">
                <a:latin typeface="Times New Roman" panose="02020603050405020304" pitchFamily="18" charset="0"/>
                <a:ea typeface="隶书" panose="02010509060101010101" pitchFamily="49" charset="-122"/>
              </a:rPr>
              <a:t>生物圈是最大的生态系统</a:t>
            </a:r>
            <a:endParaRPr lang="en-US" altLang="zh-CN" sz="3600">
              <a:latin typeface="Times New Roman" panose="02020603050405020304" pitchFamily="18" charset="0"/>
              <a:ea typeface="隶书" panose="02010509060101010101" pitchFamily="49" charset="-122"/>
            </a:endParaRPr>
          </a:p>
          <a:p>
            <a:pPr algn="just" eaLnBrk="0" hangingPunct="0"/>
            <a:r>
              <a:rPr lang="zh-CN" altLang="en-US" sz="3600">
                <a:latin typeface="Times New Roman" panose="02020603050405020304" pitchFamily="18" charset="0"/>
                <a:ea typeface="隶书" panose="02010509060101010101" pitchFamily="49" charset="-122"/>
              </a:rPr>
              <a:t>  </a:t>
            </a:r>
            <a:endParaRPr lang="en-US" altLang="zh-CN" sz="3600">
              <a:latin typeface="Times New Roman" panose="02020603050405020304" pitchFamily="18" charset="0"/>
              <a:ea typeface="隶书" panose="02010509060101010101" pitchFamily="49" charset="-122"/>
            </a:endParaRPr>
          </a:p>
          <a:p>
            <a:pPr algn="just" eaLnBrk="0" hangingPunct="0"/>
            <a:r>
              <a:rPr lang="zh-CN" altLang="en-US" sz="3600">
                <a:latin typeface="Times New Roman" panose="02020603050405020304" pitchFamily="18" charset="0"/>
                <a:ea typeface="隶书" panose="02010509060101010101" pitchFamily="49" charset="-122"/>
              </a:rPr>
              <a:t>     </a:t>
            </a:r>
            <a:endParaRPr lang="zh-CN" altLang="en-US" sz="3600">
              <a:latin typeface="Times New Roman" panose="02020603050405020304" pitchFamily="18" charset="0"/>
              <a:ea typeface="隶书" panose="020105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59398" name="Text Box 6" title=""/>
          <p:cNvSpPr txBox="1"/>
          <p:nvPr/>
        </p:nvSpPr>
        <p:spPr>
          <a:xfrm>
            <a:off x="1908175" y="908050"/>
            <a:ext cx="1728788"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rgbClr val="9900CC"/>
                </a:solidFill>
                <a:latin typeface="Arial" pitchFamily="34" charset="0"/>
                <a:ea typeface="仿宋_GB2312" pitchFamily="49" charset="-122"/>
              </a:rPr>
              <a:t>复习：</a:t>
            </a:r>
            <a:endParaRPr lang="zh-CN" altLang="en-US" sz="4000" b="1">
              <a:solidFill>
                <a:srgbClr val="9900CC"/>
              </a:solidFill>
              <a:latin typeface="Arial" pitchFamily="34" charset="0"/>
              <a:ea typeface="仿宋_GB2312" pitchFamily="49" charset="-122"/>
            </a:endParaRPr>
          </a:p>
        </p:txBody>
      </p:sp>
      <p:sp>
        <p:nvSpPr>
          <p:cNvPr id="59399" name="Text Box 7" title=""/>
          <p:cNvSpPr txBox="1"/>
          <p:nvPr/>
        </p:nvSpPr>
        <p:spPr>
          <a:xfrm>
            <a:off x="1619250" y="2133600"/>
            <a:ext cx="4824413"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rgbClr val="00B050"/>
                </a:solidFill>
                <a:latin typeface="Arial" pitchFamily="34" charset="0"/>
                <a:ea typeface="仿宋_GB2312" pitchFamily="49" charset="-122"/>
              </a:rPr>
              <a:t>什么是生态系统？</a:t>
            </a:r>
            <a:endParaRPr lang="zh-CN" altLang="en-US" sz="4000" b="1">
              <a:solidFill>
                <a:srgbClr val="00B050"/>
              </a:solidFill>
              <a:latin typeface="Arial" pitchFamily="34" charset="0"/>
              <a:ea typeface="仿宋_GB2312" pitchFamily="49" charset="-122"/>
            </a:endParaRPr>
          </a:p>
        </p:txBody>
      </p:sp>
      <p:sp>
        <p:nvSpPr>
          <p:cNvPr id="59400" name="Text Box 8" title=""/>
          <p:cNvSpPr txBox="1"/>
          <p:nvPr/>
        </p:nvSpPr>
        <p:spPr>
          <a:xfrm>
            <a:off x="827088" y="2997200"/>
            <a:ext cx="7416800" cy="11906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3600" b="1">
                <a:solidFill>
                  <a:srgbClr val="9900CC"/>
                </a:solidFill>
                <a:latin typeface="Arial" pitchFamily="34" charset="0"/>
                <a:ea typeface="仿宋_GB2312" pitchFamily="49" charset="-122"/>
              </a:rPr>
              <a:t>在一定空间范围内，</a:t>
            </a:r>
            <a:r>
              <a:rPr lang="zh-CN" altLang="en-US" sz="3600" b="1">
                <a:solidFill>
                  <a:srgbClr val="EB071D"/>
                </a:solidFill>
                <a:latin typeface="Arial" pitchFamily="34" charset="0"/>
                <a:ea typeface="仿宋_GB2312" pitchFamily="49" charset="-122"/>
              </a:rPr>
              <a:t>生物</a:t>
            </a:r>
            <a:r>
              <a:rPr lang="zh-CN" altLang="en-US" sz="3600" b="1">
                <a:solidFill>
                  <a:srgbClr val="9900CC"/>
                </a:solidFill>
                <a:latin typeface="Arial" pitchFamily="34" charset="0"/>
                <a:ea typeface="仿宋_GB2312" pitchFamily="49" charset="-122"/>
              </a:rPr>
              <a:t>与</a:t>
            </a:r>
            <a:r>
              <a:rPr lang="zh-CN" altLang="en-US" sz="3600" b="1">
                <a:solidFill>
                  <a:srgbClr val="EB071D"/>
                </a:solidFill>
                <a:latin typeface="Arial" pitchFamily="34" charset="0"/>
                <a:ea typeface="仿宋_GB2312" pitchFamily="49" charset="-122"/>
              </a:rPr>
              <a:t>环境</a:t>
            </a:r>
            <a:r>
              <a:rPr lang="zh-CN" altLang="en-US" sz="3600" b="1">
                <a:solidFill>
                  <a:srgbClr val="9900CC"/>
                </a:solidFill>
                <a:latin typeface="Arial" pitchFamily="34" charset="0"/>
                <a:ea typeface="仿宋_GB2312" pitchFamily="49" charset="-122"/>
              </a:rPr>
              <a:t>所形成的统一的整体叫做生态系统。</a:t>
            </a:r>
            <a:endParaRPr lang="zh-CN" altLang="en-US" sz="3600" b="1">
              <a:solidFill>
                <a:srgbClr val="9900CC"/>
              </a:solidFill>
              <a:latin typeface="Arial" pitchFamily="34" charset="0"/>
              <a:ea typeface="仿宋_GB2312" pitchFamily="49" charset="-122"/>
            </a:endParaRPr>
          </a:p>
        </p:txBody>
      </p:sp>
      <p:pic>
        <p:nvPicPr>
          <p:cNvPr id="59401" name="Picture 9" title=""/>
          <p:cNvPicPr>
            <a:picLocks noChangeAspect="1"/>
          </p:cNvPicPr>
          <p:nvPr/>
        </p:nvPicPr>
        <p:blipFill>
          <a:blip r:embed="rId2"/>
          <a:stretch>
            <a:fillRect/>
          </a:stretch>
        </p:blipFill>
        <p:spPr>
          <a:xfrm>
            <a:off x="755650" y="836613"/>
            <a:ext cx="1300163" cy="1300162"/>
          </a:xfrm>
          <a:prstGeom prst="rect">
            <a:avLst/>
          </a:prstGeom>
          <a:noFill/>
          <a:ln w="9525">
            <a:noFill/>
          </a:ln>
        </p:spPr>
      </p:pic>
      <p:pic>
        <p:nvPicPr>
          <p:cNvPr id="103430" name="Picture 10" title=""/>
          <p:cNvPicPr>
            <a:picLocks noChangeAspect="1"/>
          </p:cNvPicPr>
          <p:nvPr/>
        </p:nvPicPr>
        <p:blipFill>
          <a:blip r:embed="rId3"/>
          <a:stretch>
            <a:fillRect/>
          </a:stretch>
        </p:blipFill>
        <p:spPr>
          <a:xfrm>
            <a:off x="6011863" y="620713"/>
            <a:ext cx="2555875" cy="2419350"/>
          </a:xfrm>
          <a:prstGeom prst="rect">
            <a:avLst/>
          </a:prstGeom>
          <a:noFill/>
          <a:ln w="9525">
            <a:noFill/>
          </a:ln>
        </p:spPr>
      </p:pic>
      <p:sp>
        <p:nvSpPr>
          <p:cNvPr id="2" name="Text Box 7" title=""/>
          <p:cNvSpPr txBox="1"/>
          <p:nvPr/>
        </p:nvSpPr>
        <p:spPr>
          <a:xfrm>
            <a:off x="1692275" y="4221163"/>
            <a:ext cx="4824413" cy="701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rgbClr val="00B050"/>
                </a:solidFill>
                <a:latin typeface="Arial" pitchFamily="34" charset="0"/>
                <a:ea typeface="仿宋_GB2312" pitchFamily="49" charset="-122"/>
              </a:rPr>
              <a:t>什么是生物圈？</a:t>
            </a:r>
            <a:endParaRPr lang="zh-CN" altLang="en-US" sz="4000" b="1">
              <a:solidFill>
                <a:srgbClr val="00B050"/>
              </a:solidFill>
              <a:latin typeface="Arial" pitchFamily="34" charset="0"/>
              <a:ea typeface="仿宋_GB2312" pitchFamily="49" charset="-122"/>
            </a:endParaRPr>
          </a:p>
        </p:txBody>
      </p:sp>
      <p:sp>
        <p:nvSpPr>
          <p:cNvPr id="3" name="Text Box 8" title=""/>
          <p:cNvSpPr txBox="1"/>
          <p:nvPr/>
        </p:nvSpPr>
        <p:spPr>
          <a:xfrm>
            <a:off x="900113" y="5084763"/>
            <a:ext cx="741680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3600" b="1">
                <a:solidFill>
                  <a:srgbClr val="9900CC"/>
                </a:solidFill>
                <a:latin typeface="Arial" pitchFamily="34" charset="0"/>
                <a:ea typeface="仿宋_GB2312" pitchFamily="49" charset="-122"/>
              </a:rPr>
              <a:t>地球上所有生物与其环境的总和</a:t>
            </a:r>
            <a:endParaRPr lang="zh-CN" altLang="en-US" sz="3600" b="1">
              <a:solidFill>
                <a:srgbClr val="9900CC"/>
              </a:solidFill>
              <a:latin typeface="Arial" pitchFamily="34" charset="0"/>
              <a:ea typeface="仿宋_GB2312" pitchFamily="49" charset="-122"/>
            </a:endParaRPr>
          </a:p>
        </p:txBody>
      </p:sp>
    </p:spTree>
  </p:cSld>
  <p:clrMapOvr>
    <a:masterClrMapping/>
  </p:clrMapOvr>
  <p:transition spd="med">
    <p:newsflash/>
    <p:sndAc>
      <p:stSnd>
        <p:snd r:embed="rId4" name="lase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4" presetClass="entr" presetSubtype="0" dur="200" fill="hold" grpId="0" nodeType="afterEffect">
                                  <p:stCondLst>
                                    <p:cond delay="0"/>
                                  </p:stCondLst>
                                  <p:childTnLst>
                                    <p:set>
                                      <p:cBhvr>
                                        <p:cTn id="6" dur="1" fill="hold">
                                          <p:stCondLst>
                                            <p:cond delay="0"/>
                                          </p:stCondLst>
                                        </p:cTn>
                                        <p:tgtEl>
                                          <p:spTgt spid="59398"/>
                                        </p:tgtEl>
                                        <p:attrNameLst>
                                          <p:attrName>style.visibility</p:attrName>
                                        </p:attrNameLst>
                                      </p:cBhvr>
                                      <p:to>
                                        <p:strVal val="visible"/>
                                      </p:to>
                                    </p:set>
                                    <p:anim from="(-#ppt_w/2)" to="(#ppt_x)" calcmode="lin" valueType="num">
                                      <p:cBhvr>
                                        <p:cTn id="7" dur="600" fill="hold">
                                          <p:stCondLst>
                                            <p:cond delay="0"/>
                                          </p:stCondLst>
                                        </p:cTn>
                                        <p:tgtEl>
                                          <p:spTgt spid="59398"/>
                                        </p:tgtEl>
                                        <p:attrNameLst>
                                          <p:attrName>ppt_x</p:attrName>
                                        </p:attrNameLst>
                                      </p:cBhvr>
                                    </p:anim>
                                    <p:anim from="0" to="-1.0" calcmode="lin" valueType="num">
                                      <p:cBhvr>
                                        <p:cTn id="8" dur="200" decel="50000" autoRev="1" fill="hold">
                                          <p:stCondLst>
                                            <p:cond delay="600"/>
                                          </p:stCondLst>
                                        </p:cTn>
                                        <p:tgtEl>
                                          <p:spTgt spid="59398"/>
                                        </p:tgtEl>
                                        <p:attrNameLst>
                                          <p:attrName>xshear</p:attrName>
                                        </p:attrNameLst>
                                      </p:cBhvr>
                                    </p:anim>
                                    <p:animScale>
                                      <p:cBhvr>
                                        <p:cTn id="9" dur="200" decel="100000" autoRev="1" fill="hold">
                                          <p:stCondLst>
                                            <p:cond delay="600"/>
                                          </p:stCondLst>
                                        </p:cTn>
                                        <p:tgtEl>
                                          <p:spTgt spid="59398"/>
                                        </p:tgtEl>
                                      </p:cBhvr>
                                      <p:from x="100000" y="100000"/>
                                      <p:to x="80000" y="100000"/>
                                    </p:animScale>
                                    <p:anim by="(#ppt_h/3+#ppt_w*0.1)" calcmode="lin" valueType="num">
                                      <p:cBhvr additive="sum">
                                        <p:cTn id="10" dur="200" decel="100000" autoRev="1" fill="hold">
                                          <p:stCondLst>
                                            <p:cond delay="600"/>
                                          </p:stCondLst>
                                        </p:cTn>
                                        <p:tgtEl>
                                          <p:spTgt spid="59398"/>
                                        </p:tgtEl>
                                        <p:attrNameLst>
                                          <p:attrName>ppt_x</p:attrName>
                                        </p:attrNameLst>
                                      </p:cBhvr>
                                    </p:anim>
                                  </p:childTnLst>
                                </p:cTn>
                              </p:par>
                            </p:childTnLst>
                          </p:cTn>
                        </p:par>
                        <p:par>
                          <p:cTn id="11" fill="hold" nodeType="afterGroup">
                            <p:stCondLst>
                              <p:cond delay="800"/>
                            </p:stCondLst>
                            <p:childTnLst>
                              <p:par>
                                <p:cTn id="12" presetID="34" presetClass="entr" presetSubtype="0" dur="200" fill="hold" grpId="0" nodeType="afterEffect">
                                  <p:stCondLst>
                                    <p:cond delay="0"/>
                                  </p:stCondLst>
                                  <p:childTnLst>
                                    <p:set>
                                      <p:cBhvr>
                                        <p:cTn id="13" dur="1" fill="hold">
                                          <p:stCondLst>
                                            <p:cond delay="0"/>
                                          </p:stCondLst>
                                        </p:cTn>
                                        <p:tgtEl>
                                          <p:spTgt spid="59399"/>
                                        </p:tgtEl>
                                        <p:attrNameLst>
                                          <p:attrName>style.visibility</p:attrName>
                                        </p:attrNameLst>
                                      </p:cBhvr>
                                      <p:to>
                                        <p:strVal val="visible"/>
                                      </p:to>
                                    </p:set>
                                    <p:anim from="(-#ppt_w/2)" to="(#ppt_x)" calcmode="lin" valueType="num">
                                      <p:cBhvr>
                                        <p:cTn id="14" dur="600" fill="hold">
                                          <p:stCondLst>
                                            <p:cond delay="0"/>
                                          </p:stCondLst>
                                        </p:cTn>
                                        <p:tgtEl>
                                          <p:spTgt spid="59399"/>
                                        </p:tgtEl>
                                        <p:attrNameLst>
                                          <p:attrName>ppt_x</p:attrName>
                                        </p:attrNameLst>
                                      </p:cBhvr>
                                    </p:anim>
                                    <p:anim from="0" to="-1.0" calcmode="lin" valueType="num">
                                      <p:cBhvr>
                                        <p:cTn id="15" dur="200" decel="50000" autoRev="1" fill="hold">
                                          <p:stCondLst>
                                            <p:cond delay="600"/>
                                          </p:stCondLst>
                                        </p:cTn>
                                        <p:tgtEl>
                                          <p:spTgt spid="59399"/>
                                        </p:tgtEl>
                                        <p:attrNameLst>
                                          <p:attrName>xshear</p:attrName>
                                        </p:attrNameLst>
                                      </p:cBhvr>
                                    </p:anim>
                                    <p:animScale>
                                      <p:cBhvr>
                                        <p:cTn id="16" dur="200" decel="100000" autoRev="1" fill="hold">
                                          <p:stCondLst>
                                            <p:cond delay="600"/>
                                          </p:stCondLst>
                                        </p:cTn>
                                        <p:tgtEl>
                                          <p:spTgt spid="59399"/>
                                        </p:tgtEl>
                                      </p:cBhvr>
                                      <p:from x="100000" y="100000"/>
                                      <p:to x="80000" y="100000"/>
                                    </p:animScale>
                                    <p:anim by="(#ppt_h/3+#ppt_w*0.1)" calcmode="lin" valueType="num">
                                      <p:cBhvr additive="sum">
                                        <p:cTn id="17" dur="200" decel="100000" autoRev="1" fill="hold">
                                          <p:stCondLst>
                                            <p:cond delay="600"/>
                                          </p:stCondLst>
                                        </p:cTn>
                                        <p:tgtEl>
                                          <p:spTgt spid="59399"/>
                                        </p:tgtEl>
                                        <p:attrNameLst>
                                          <p:attrName>ppt_x</p:attrName>
                                        </p:attrNameLst>
                                      </p:cBhvr>
                                    </p:anim>
                                  </p:childTnLst>
                                </p:cTn>
                              </p:par>
                            </p:childTnLst>
                          </p:cTn>
                        </p:par>
                        <p:par>
                          <p:cTn id="18" fill="hold" nodeType="afterGroup">
                            <p:stCondLst>
                              <p:cond delay="1600"/>
                            </p:stCondLst>
                            <p:childTnLst>
                              <p:par>
                                <p:cTn id="19" presetID="34" presetClass="entr" presetSubtype="0" dur="200" fill="hold" grpId="0" nodeType="afterEffect">
                                  <p:stCondLst>
                                    <p:cond delay="0"/>
                                  </p:stCondLst>
                                  <p:childTnLst>
                                    <p:set>
                                      <p:cBhvr>
                                        <p:cTn id="20" dur="1" fill="hold">
                                          <p:stCondLst>
                                            <p:cond delay="0"/>
                                          </p:stCondLst>
                                        </p:cTn>
                                        <p:tgtEl>
                                          <p:spTgt spid="2"/>
                                        </p:tgtEl>
                                        <p:attrNameLst>
                                          <p:attrName>style.visibility</p:attrName>
                                        </p:attrNameLst>
                                      </p:cBhvr>
                                      <p:to>
                                        <p:strVal val="visible"/>
                                      </p:to>
                                    </p:set>
                                    <p:anim from="(-#ppt_w/2)" to="(#ppt_x)" calcmode="lin" valueType="num">
                                      <p:cBhvr>
                                        <p:cTn id="21" dur="600" fill="hold">
                                          <p:stCondLst>
                                            <p:cond delay="0"/>
                                          </p:stCondLst>
                                        </p:cTn>
                                        <p:tgtEl>
                                          <p:spTgt spid="2"/>
                                        </p:tgtEl>
                                        <p:attrNameLst>
                                          <p:attrName>ppt_x</p:attrName>
                                        </p:attrNameLst>
                                      </p:cBhvr>
                                    </p:anim>
                                    <p:anim from="0" to="-1.0" calcmode="lin" valueType="num">
                                      <p:cBhvr>
                                        <p:cTn id="22" dur="200" decel="50000" autoRev="1" fill="hold">
                                          <p:stCondLst>
                                            <p:cond delay="600"/>
                                          </p:stCondLst>
                                        </p:cTn>
                                        <p:tgtEl>
                                          <p:spTgt spid="2"/>
                                        </p:tgtEl>
                                        <p:attrNameLst>
                                          <p:attrName>xshear</p:attrName>
                                        </p:attrNameLst>
                                      </p:cBhvr>
                                    </p:anim>
                                    <p:animScale>
                                      <p:cBhvr>
                                        <p:cTn id="23" dur="200" decel="100000" autoRev="1" fill="hold">
                                          <p:stCondLst>
                                            <p:cond delay="600"/>
                                          </p:stCondLst>
                                        </p:cTn>
                                        <p:tgtEl>
                                          <p:spTgt spid="2"/>
                                        </p:tgtEl>
                                      </p:cBhvr>
                                      <p:from x="100000" y="100000"/>
                                      <p:to x="80000" y="100000"/>
                                    </p:animScale>
                                    <p:anim by="(#ppt_h/3+#ppt_w*0.1)" calcmode="lin" valueType="num">
                                      <p:cBhvr additive="sum">
                                        <p:cTn id="24" dur="200" decel="100000" autoRev="1" fill="hold">
                                          <p:stCondLst>
                                            <p:cond delay="600"/>
                                          </p:stCondLst>
                                        </p:cTn>
                                        <p:tgtEl>
                                          <p:spTgt spid="2"/>
                                        </p:tgtEl>
                                        <p:attrNameLst>
                                          <p:attrName>ppt_x</p:attrName>
                                        </p:attrNameLst>
                                      </p:cBhvr>
                                    </p:anim>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53" presetClass="entr" presetSubtype="16" dur="500" fill="hold" grpId="0" nodeType="clickEffect">
                                  <p:stCondLst>
                                    <p:cond delay="0"/>
                                  </p:stCondLst>
                                  <p:childTnLst>
                                    <p:set>
                                      <p:cBhvr>
                                        <p:cTn id="28" dur="1" fill="hold">
                                          <p:stCondLst>
                                            <p:cond delay="0"/>
                                          </p:stCondLst>
                                        </p:cTn>
                                        <p:tgtEl>
                                          <p:spTgt spid="59400"/>
                                        </p:tgtEl>
                                        <p:attrNameLst>
                                          <p:attrName>style.visibility</p:attrName>
                                        </p:attrNameLst>
                                      </p:cBhvr>
                                      <p:to>
                                        <p:strVal val="visible"/>
                                      </p:to>
                                    </p:set>
                                    <p:anim calcmode="lin" valueType="num">
                                      <p:cBhvr>
                                        <p:cTn id="29" dur="500" fill="hold"/>
                                        <p:tgtEl>
                                          <p:spTgt spid="59400"/>
                                        </p:tgtEl>
                                        <p:attrNameLst>
                                          <p:attrName>ppt_w</p:attrName>
                                        </p:attrNameLst>
                                      </p:cBhvr>
                                      <p:tavLst>
                                        <p:tav tm="0">
                                          <p:val>
                                            <p:fltVal val="0"/>
                                          </p:val>
                                        </p:tav>
                                        <p:tav tm="100000">
                                          <p:val>
                                            <p:strVal val="#ppt_w"/>
                                          </p:val>
                                        </p:tav>
                                      </p:tavLst>
                                    </p:anim>
                                    <p:anim calcmode="lin" valueType="num">
                                      <p:cBhvr>
                                        <p:cTn id="30" dur="500" fill="hold"/>
                                        <p:tgtEl>
                                          <p:spTgt spid="59400"/>
                                        </p:tgtEl>
                                        <p:attrNameLst>
                                          <p:attrName>ppt_h</p:attrName>
                                        </p:attrNameLst>
                                      </p:cBhvr>
                                      <p:tavLst>
                                        <p:tav tm="0">
                                          <p:val>
                                            <p:fltVal val="0"/>
                                          </p:val>
                                        </p:tav>
                                        <p:tav tm="100000">
                                          <p:val>
                                            <p:strVal val="#ppt_h"/>
                                          </p:val>
                                        </p:tav>
                                      </p:tavLst>
                                    </p:anim>
                                    <p:animEffect transition="in" filter="fade">
                                      <p:cBhvr>
                                        <p:cTn id="31" dur="500"/>
                                        <p:tgtEl>
                                          <p:spTgt spid="59400"/>
                                        </p:tgtEl>
                                      </p:cBhvr>
                                    </p:animEffect>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53" presetClass="entr" presetSubtype="16" dur="500" fill="hold" grpId="0" nodeType="clickEffect">
                                  <p:stCondLst>
                                    <p:cond delay="0"/>
                                  </p:stCondLst>
                                  <p:childTnLst>
                                    <p:set>
                                      <p:cBhvr>
                                        <p:cTn id="35" dur="1" fill="hold">
                                          <p:stCondLst>
                                            <p:cond delay="0"/>
                                          </p:stCondLst>
                                        </p:cTn>
                                        <p:tgtEl>
                                          <p:spTgt spid="3"/>
                                        </p:tgtEl>
                                        <p:attrNameLst>
                                          <p:attrName>style.visibility</p:attrName>
                                        </p:attrNameLst>
                                      </p:cBhvr>
                                      <p:to>
                                        <p:strVal val="visible"/>
                                      </p:to>
                                    </p:set>
                                    <p:anim calcmode="lin" valueType="num">
                                      <p:cBhvr>
                                        <p:cTn id="36" dur="500" fill="hold"/>
                                        <p:tgtEl>
                                          <p:spTgt spid="3"/>
                                        </p:tgtEl>
                                        <p:attrNameLst>
                                          <p:attrName>ppt_w</p:attrName>
                                        </p:attrNameLst>
                                      </p:cBhvr>
                                      <p:tavLst>
                                        <p:tav tm="0">
                                          <p:val>
                                            <p:fltVal val="0"/>
                                          </p:val>
                                        </p:tav>
                                        <p:tav tm="100000">
                                          <p:val>
                                            <p:strVal val="#ppt_w"/>
                                          </p:val>
                                        </p:tav>
                                      </p:tavLst>
                                    </p:anim>
                                    <p:anim calcmode="lin" valueType="num">
                                      <p:cBhvr>
                                        <p:cTn id="37" dur="500" fill="hold"/>
                                        <p:tgtEl>
                                          <p:spTgt spid="3"/>
                                        </p:tgtEl>
                                        <p:attrNameLst>
                                          <p:attrName>ppt_h</p:attrName>
                                        </p:attrNameLst>
                                      </p:cBhvr>
                                      <p:tavLst>
                                        <p:tav tm="0">
                                          <p:val>
                                            <p:fltVal val="0"/>
                                          </p:val>
                                        </p:tav>
                                        <p:tav tm="100000">
                                          <p:val>
                                            <p:strVal val="#ppt_h"/>
                                          </p:val>
                                        </p:tav>
                                      </p:tavLst>
                                    </p:anim>
                                    <p:animEffect transition="in" filter="fade">
                                      <p:cBhvr>
                                        <p:cTn id="3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8" grpId="0"/>
      <p:bldP spid="59399" grpId="0"/>
      <p:bldP spid="59400" grpId="0"/>
      <p:bldP spid="2" grpId="0"/>
      <p:bldP spid="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内容占位符 1" title=""/>
          <p:cNvSpPr>
            <a:spLocks noGrp="1"/>
          </p:cNvSpPr>
          <p:nvPr>
            <p:ph idx="1"/>
          </p:nvPr>
        </p:nvSpPr>
        <p:spPr>
          <a:xfrm>
            <a:off x="1547813" y="2492375"/>
            <a:ext cx="6789737" cy="3771900"/>
          </a:xfrm>
        </p:spPr>
        <p:txBody>
          <a:bodyPr vert="horz" wrap="square" lIns="91440" tIns="45720" rIns="91440" bIns="45720" anchor="t"/>
          <a:lstStyle/>
          <a:p>
            <a:pPr indent="361950" defTabSz="685800" eaLnBrk="1" hangingPunct="1">
              <a:lnSpc>
                <a:spcPct val="170000"/>
              </a:lnSpc>
              <a:spcBef>
                <a:spcPct val="0"/>
              </a:spcBef>
              <a:buSzPct val="50000"/>
            </a:pPr>
            <a:r>
              <a:rPr lang="en-US" altLang="zh-CN" sz="2800" kern="1200">
                <a:latin typeface="+mn-ea"/>
                <a:ea typeface="+mn-ea"/>
                <a:cs typeface="+mn-cs"/>
              </a:rPr>
              <a:t>1.</a:t>
            </a:r>
            <a:r>
              <a:rPr lang="zh-CN" altLang="en-US" sz="2800" kern="1200">
                <a:latin typeface="+mn-ea"/>
                <a:ea typeface="+mn-ea"/>
                <a:cs typeface="+mn-cs"/>
              </a:rPr>
              <a:t>描述生物圈的范围。</a:t>
            </a:r>
            <a:endParaRPr lang="en-US" altLang="zh-CN" sz="2800" kern="1200">
              <a:latin typeface="+mn-ea"/>
              <a:ea typeface="+mn-ea"/>
              <a:cs typeface="+mn-cs"/>
            </a:endParaRPr>
          </a:p>
          <a:p>
            <a:pPr indent="361950" defTabSz="685800" eaLnBrk="1" hangingPunct="1">
              <a:lnSpc>
                <a:spcPct val="170000"/>
              </a:lnSpc>
              <a:spcBef>
                <a:spcPct val="0"/>
              </a:spcBef>
              <a:buSzPct val="50000"/>
            </a:pPr>
            <a:r>
              <a:rPr lang="en-US" altLang="zh-CN" sz="2800" kern="1200">
                <a:latin typeface="+mn-ea"/>
                <a:ea typeface="+mn-ea"/>
                <a:cs typeface="+mn-cs"/>
              </a:rPr>
              <a:t>2.</a:t>
            </a:r>
            <a:r>
              <a:rPr lang="zh-CN" altLang="en-US" sz="2800" kern="1200">
                <a:latin typeface="+mn-ea"/>
                <a:ea typeface="+mn-ea"/>
                <a:cs typeface="+mn-cs"/>
              </a:rPr>
              <a:t>描述生态系统的类型及特点。</a:t>
            </a:r>
            <a:endParaRPr lang="en-US" altLang="zh-CN" sz="2800" kern="1200">
              <a:latin typeface="+mn-ea"/>
              <a:ea typeface="+mn-ea"/>
              <a:cs typeface="+mn-cs"/>
            </a:endParaRPr>
          </a:p>
          <a:p>
            <a:pPr indent="361950" defTabSz="685800" eaLnBrk="1" hangingPunct="1">
              <a:lnSpc>
                <a:spcPct val="170000"/>
              </a:lnSpc>
              <a:spcBef>
                <a:spcPct val="0"/>
              </a:spcBef>
              <a:buSzPct val="50000"/>
            </a:pPr>
            <a:r>
              <a:rPr lang="en-US" altLang="zh-CN" sz="2800" kern="1200">
                <a:latin typeface="+mn-ea"/>
                <a:ea typeface="+mn-ea"/>
                <a:cs typeface="+mn-cs"/>
              </a:rPr>
              <a:t>3.</a:t>
            </a:r>
            <a:r>
              <a:rPr lang="zh-CN" altLang="en-US" sz="2800" kern="1200">
                <a:latin typeface="+mn-ea"/>
                <a:ea typeface="+mn-ea"/>
                <a:cs typeface="+mn-cs"/>
              </a:rPr>
              <a:t>阐明生物圈是最大的生态系统。</a:t>
            </a:r>
            <a:endParaRPr lang="en-US" altLang="zh-CN" sz="2800" kern="1200">
              <a:latin typeface="+mn-ea"/>
              <a:ea typeface="+mn-ea"/>
              <a:cs typeface="+mn-cs"/>
            </a:endParaRPr>
          </a:p>
          <a:p>
            <a:pPr indent="361950" defTabSz="685800" eaLnBrk="1" hangingPunct="1">
              <a:lnSpc>
                <a:spcPct val="170000"/>
              </a:lnSpc>
              <a:spcBef>
                <a:spcPct val="0"/>
              </a:spcBef>
              <a:buSzPct val="50000"/>
            </a:pPr>
            <a:r>
              <a:rPr lang="en-US" altLang="zh-CN" sz="2800" kern="1200">
                <a:latin typeface="+mn-ea"/>
                <a:ea typeface="+mn-ea"/>
                <a:cs typeface="+mn-cs"/>
              </a:rPr>
              <a:t>4.</a:t>
            </a:r>
            <a:r>
              <a:rPr lang="zh-CN" altLang="en-US" sz="2800" kern="1200">
                <a:latin typeface="+mn-ea"/>
                <a:ea typeface="+mn-ea"/>
                <a:cs typeface="+mn-cs"/>
              </a:rPr>
              <a:t>确立保护生物圈的意识。</a:t>
            </a:r>
            <a:endParaRPr lang="zh-CN" altLang="en-US" sz="2800" kern="1200">
              <a:latin typeface="+mn-ea"/>
              <a:ea typeface="+mn-ea"/>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2050" name="WordArt 2" title=""/>
          <p:cNvSpPr>
            <a:spLocks noTextEdit="1"/>
          </p:cNvSpPr>
          <p:nvPr/>
        </p:nvSpPr>
        <p:spPr>
          <a:xfrm>
            <a:off x="444500" y="558800"/>
            <a:ext cx="3060700" cy="1104900"/>
          </a:xfrm>
          <a:prstGeom prst="rect">
            <a:avLst/>
          </a:prstGeom>
        </p:spPr>
        <p:txBody>
          <a:bodyPr wrap="none" fromWordArt="1">
            <a:prstTxWarp prst="textSlantUp">
              <a:avLst>
                <a:gd name="adj" fmla="val 2227"/>
              </a:avLst>
            </a:prstTxWarp>
            <a:norm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a:ln w="9525" cap="flat" cmpd="sng">
                  <a:solidFill>
                    <a:srgbClr val="FF0000"/>
                  </a:solidFill>
                  <a:prstDash val="solid"/>
                  <a:headEnd type="none" w="med" len="med"/>
                  <a:tailEnd type="none" w="med" len="med"/>
                </a:ln>
                <a:solidFill>
                  <a:srgbClr val="FF0000"/>
                </a:solidFill>
                <a:effectLst>
                  <a:outerShdw dist="53882" dir="2699999" algn="ctr" rotWithShape="0">
                    <a:srgbClr val="9999FF">
                      <a:alpha val="79999"/>
                    </a:srgbClr>
                  </a:outerShdw>
                </a:effectLst>
                <a:latin typeface="宋体" panose="02010600030101010101" pitchFamily="2" charset="-122"/>
                <a:ea typeface="宋体" panose="02010600030101010101" pitchFamily="2" charset="-122"/>
              </a:rPr>
              <a:t>想想议议</a:t>
            </a:r>
            <a:endParaRPr lang="zh-CN" altLang="en-US" sz="3600" b="1">
              <a:ln w="9525" cap="flat" cmpd="sng">
                <a:solidFill>
                  <a:srgbClr val="FF0000"/>
                </a:solidFill>
                <a:prstDash val="solid"/>
                <a:headEnd type="none" w="med" len="med"/>
                <a:tailEnd type="none" w="med" len="med"/>
              </a:ln>
              <a:solidFill>
                <a:srgbClr val="FF0000"/>
              </a:solidFill>
              <a:effectLst>
                <a:outerShdw dist="53882" dir="2699999" algn="ctr" rotWithShape="0">
                  <a:srgbClr val="9999FF">
                    <a:alpha val="79999"/>
                  </a:srgbClr>
                </a:outerShdw>
              </a:effectLst>
              <a:latin typeface="宋体" panose="02010600030101010101" pitchFamily="2" charset="-122"/>
              <a:ea typeface="宋体" panose="02010600030101010101" pitchFamily="2" charset="-122"/>
            </a:endParaRPr>
          </a:p>
        </p:txBody>
      </p:sp>
      <p:sp>
        <p:nvSpPr>
          <p:cNvPr id="66563" name="WordArt 3" title=""/>
          <p:cNvSpPr>
            <a:spLocks noChangeArrowheads="1" noChangeShapeType="1" noTextEdit="1"/>
          </p:cNvSpPr>
          <p:nvPr/>
        </p:nvSpPr>
        <p:spPr bwMode="auto">
          <a:xfrm>
            <a:off x="4800600" y="977900"/>
            <a:ext cx="3276600" cy="685800"/>
          </a:xfrm>
          <a:prstGeom prst="rect">
            <a:avLst/>
          </a:prstGeom>
        </p:spPr>
        <p:txBody>
          <a:bodyPr wrap="none" numCol="1" fromWordArt="1">
            <a:prstTxWarp prst="textPlain">
              <a:avLst>
                <a:gd name="adj" fmla="val 50000"/>
              </a:avLst>
            </a:prstTxWarp>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r>
              <a:rPr kumimoji="0" lang="zh-CN" altLang="en-US" sz="3600" b="1" i="0" u="none" strike="noStrike" kern="10" cap="none" spc="0" normalizeH="0" baseline="0" noProof="0" smtClean="0">
                <a:ln w="9525">
                  <a:solidFill>
                    <a:schemeClr val="tx1"/>
                  </a:solidFill>
                  <a:round/>
                </a:ln>
                <a:solidFill>
                  <a:schemeClr val="tx1"/>
                </a:solidFill>
                <a:effectLst/>
                <a:uLnTx/>
                <a:uFillTx/>
                <a:latin typeface="宋体" panose="02010600030101010101" pitchFamily="2" charset="-122"/>
                <a:ea typeface="宋体" panose="02010600030101010101" pitchFamily="2" charset="-122"/>
                <a:cs typeface="+mn-cs"/>
              </a:rPr>
              <a:t>农药（</a:t>
            </a:r>
            <a:r>
              <a:rPr kumimoji="0" lang="en-US" altLang="zh-CN" sz="3600" b="1" i="0" u="none" strike="noStrike" kern="10" cap="none" spc="0" normalizeH="0" baseline="0" noProof="0" smtClean="0">
                <a:ln w="9525">
                  <a:solidFill>
                    <a:schemeClr val="tx1"/>
                  </a:solidFill>
                  <a:round/>
                </a:ln>
                <a:solidFill>
                  <a:schemeClr val="tx1"/>
                </a:solidFill>
                <a:effectLst/>
                <a:uLnTx/>
                <a:uFillTx/>
                <a:latin typeface="宋体" panose="02010600030101010101" pitchFamily="2" charset="-122"/>
                <a:ea typeface="宋体" panose="02010600030101010101" pitchFamily="2" charset="-122"/>
                <a:cs typeface="+mn-cs"/>
              </a:rPr>
              <a:t>DDT</a:t>
            </a:r>
            <a:r>
              <a:rPr kumimoji="0" lang="zh-CN" altLang="en-US" sz="3600" b="1" i="0" u="none" strike="noStrike" kern="10" cap="none" spc="0" normalizeH="0" baseline="0" noProof="0" smtClean="0">
                <a:ln w="9525">
                  <a:solidFill>
                    <a:schemeClr val="tx1"/>
                  </a:solidFill>
                  <a:round/>
                </a:ln>
                <a:solidFill>
                  <a:schemeClr val="tx1"/>
                </a:solidFill>
                <a:effectLst/>
                <a:uLnTx/>
                <a:uFillTx/>
                <a:latin typeface="宋体" panose="02010600030101010101" pitchFamily="2" charset="-122"/>
                <a:ea typeface="宋体" panose="02010600030101010101" pitchFamily="2" charset="-122"/>
                <a:cs typeface="+mn-cs"/>
              </a:rPr>
              <a:t>）</a:t>
            </a:r>
            <a:endParaRPr kumimoji="0" lang="zh-CN" altLang="en-US" sz="3600" b="1" i="0" u="none" strike="noStrike" kern="10" cap="none" spc="0" normalizeH="0" baseline="0" noProof="0" smtClean="0">
              <a:ln w="9525">
                <a:solidFill>
                  <a:schemeClr val="tx1"/>
                </a:solidFill>
                <a:round/>
              </a:ln>
              <a:solidFill>
                <a:schemeClr val="tx1"/>
              </a:solidFill>
              <a:effectLst/>
              <a:uLnTx/>
              <a:uFillTx/>
              <a:latin typeface="宋体" panose="02010600030101010101" pitchFamily="2" charset="-122"/>
              <a:ea typeface="宋体" panose="02010600030101010101" pitchFamily="2" charset="-122"/>
              <a:cs typeface="+mn-cs"/>
            </a:endParaRPr>
          </a:p>
        </p:txBody>
      </p:sp>
      <p:sp>
        <p:nvSpPr>
          <p:cNvPr id="66564" name="Rectangle 4" title=""/>
          <p:cNvSpPr/>
          <p:nvPr/>
        </p:nvSpPr>
        <p:spPr>
          <a:xfrm>
            <a:off x="457200" y="2349500"/>
            <a:ext cx="8551863" cy="579438"/>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en-US" altLang="zh-CN" sz="3200">
                <a:solidFill>
                  <a:srgbClr val="0000FF"/>
                </a:solidFill>
                <a:latin typeface="楷体_GB2312" panose="02010609030101010101" pitchFamily="49" charset="-122"/>
                <a:ea typeface="楷体_GB2312" panose="02010609030101010101" pitchFamily="49" charset="-122"/>
              </a:rPr>
              <a:t>1.</a:t>
            </a:r>
            <a:r>
              <a:rPr lang="zh-CN" altLang="en-US" sz="3200">
                <a:solidFill>
                  <a:srgbClr val="0000FF"/>
                </a:solidFill>
                <a:latin typeface="楷体_GB2312" panose="02010609030101010101" pitchFamily="49" charset="-122"/>
                <a:ea typeface="楷体_GB2312" panose="02010609030101010101" pitchFamily="49" charset="-122"/>
              </a:rPr>
              <a:t>鸟兽体内积累的</a:t>
            </a:r>
            <a:r>
              <a:rPr lang="en-US" altLang="zh-CN" sz="3200">
                <a:solidFill>
                  <a:srgbClr val="0000FF"/>
                </a:solidFill>
                <a:latin typeface="楷体_GB2312" panose="02010609030101010101" pitchFamily="49" charset="-122"/>
                <a:ea typeface="楷体_GB2312" panose="02010609030101010101" pitchFamily="49" charset="-122"/>
              </a:rPr>
              <a:t>DDT</a:t>
            </a:r>
            <a:r>
              <a:rPr lang="zh-CN" altLang="en-US" sz="3200">
                <a:solidFill>
                  <a:srgbClr val="0000FF"/>
                </a:solidFill>
                <a:latin typeface="楷体_GB2312" panose="02010609030101010101" pitchFamily="49" charset="-122"/>
                <a:ea typeface="楷体_GB2312" panose="02010609030101010101" pitchFamily="49" charset="-122"/>
              </a:rPr>
              <a:t>含量比海水高出百万倍。</a:t>
            </a:r>
            <a:endParaRPr lang="zh-CN" altLang="en-US" sz="3200">
              <a:solidFill>
                <a:srgbClr val="0000FF"/>
              </a:solidFill>
              <a:latin typeface="楷体_GB2312" panose="02010609030101010101" pitchFamily="49" charset="-122"/>
              <a:ea typeface="楷体_GB2312" panose="02010609030101010101" pitchFamily="49" charset="-122"/>
            </a:endParaRPr>
          </a:p>
        </p:txBody>
      </p:sp>
      <p:sp>
        <p:nvSpPr>
          <p:cNvPr id="66565" name="Text Box 5" title=""/>
          <p:cNvSpPr txBox="1"/>
          <p:nvPr/>
        </p:nvSpPr>
        <p:spPr>
          <a:xfrm>
            <a:off x="501650" y="1806575"/>
            <a:ext cx="1401763" cy="584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200">
                <a:latin typeface="微软雅黑" panose="020b0503020204020204" charset="-122"/>
                <a:ea typeface="微软雅黑" panose="020b0503020204020204" charset="-122"/>
              </a:rPr>
              <a:t>发现：</a:t>
            </a:r>
            <a:endParaRPr lang="zh-CN" altLang="en-US" sz="3200">
              <a:latin typeface="微软雅黑" panose="020b0503020204020204" charset="-122"/>
              <a:ea typeface="微软雅黑" panose="020b0503020204020204" charset="-122"/>
            </a:endParaRPr>
          </a:p>
        </p:txBody>
      </p:sp>
      <p:sp>
        <p:nvSpPr>
          <p:cNvPr id="66566" name="Rectangle 6" title=""/>
          <p:cNvSpPr/>
          <p:nvPr/>
        </p:nvSpPr>
        <p:spPr>
          <a:xfrm>
            <a:off x="850900" y="3035300"/>
            <a:ext cx="48768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200">
                <a:solidFill>
                  <a:srgbClr val="FF00FF"/>
                </a:solidFill>
                <a:latin typeface="Times New Roman" panose="02020603050405020304" pitchFamily="18" charset="0"/>
                <a:ea typeface="楷体_GB2312" panose="02010609030101010101" pitchFamily="49" charset="-122"/>
              </a:rPr>
              <a:t>浮游生物→鱼→鸟、兽</a:t>
            </a:r>
            <a:endParaRPr lang="zh-CN" altLang="en-US" sz="3200">
              <a:solidFill>
                <a:srgbClr val="FF00FF"/>
              </a:solidFill>
              <a:latin typeface="Times New Roman" panose="02020603050405020304" pitchFamily="18" charset="0"/>
              <a:ea typeface="楷体_GB2312" panose="02010609030101010101" pitchFamily="49" charset="-122"/>
            </a:endParaRPr>
          </a:p>
        </p:txBody>
      </p:sp>
      <p:sp>
        <p:nvSpPr>
          <p:cNvPr id="66567" name="Rectangle 7" title=""/>
          <p:cNvSpPr/>
          <p:nvPr/>
        </p:nvSpPr>
        <p:spPr>
          <a:xfrm>
            <a:off x="457200" y="3511550"/>
            <a:ext cx="5208588" cy="23066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3200">
                <a:solidFill>
                  <a:srgbClr val="0000FF"/>
                </a:solidFill>
                <a:latin typeface="楷体_GB2312" panose="02010609030101010101" pitchFamily="49" charset="-122"/>
                <a:ea typeface="楷体_GB2312" panose="02010609030101010101" pitchFamily="49" charset="-122"/>
              </a:rPr>
              <a:t>2.</a:t>
            </a:r>
            <a:r>
              <a:rPr lang="zh-CN" altLang="en-US" sz="3200">
                <a:solidFill>
                  <a:srgbClr val="0000FF"/>
                </a:solidFill>
                <a:latin typeface="楷体_GB2312" panose="02010609030101010101" pitchFamily="49" charset="-122"/>
                <a:ea typeface="楷体_GB2312" panose="02010609030101010101" pitchFamily="49" charset="-122"/>
              </a:rPr>
              <a:t>在从没有使用过</a:t>
            </a:r>
            <a:r>
              <a:rPr lang="en-US" altLang="zh-CN" sz="3200">
                <a:solidFill>
                  <a:srgbClr val="0000FF"/>
                </a:solidFill>
                <a:latin typeface="楷体_GB2312" panose="02010609030101010101" pitchFamily="49" charset="-122"/>
                <a:ea typeface="楷体_GB2312" panose="02010609030101010101" pitchFamily="49" charset="-122"/>
              </a:rPr>
              <a:t>DDT</a:t>
            </a:r>
            <a:r>
              <a:rPr lang="zh-CN" altLang="en-US" sz="3200">
                <a:solidFill>
                  <a:srgbClr val="0000FF"/>
                </a:solidFill>
                <a:latin typeface="楷体_GB2312" panose="02010609030101010101" pitchFamily="49" charset="-122"/>
                <a:ea typeface="楷体_GB2312" panose="02010609030101010101" pitchFamily="49" charset="-122"/>
              </a:rPr>
              <a:t>的南极的企鹅体内也发现有</a:t>
            </a:r>
            <a:r>
              <a:rPr lang="en-US" altLang="zh-CN" sz="3200">
                <a:solidFill>
                  <a:srgbClr val="0000FF"/>
                </a:solidFill>
                <a:latin typeface="楷体_GB2312" panose="02010609030101010101" pitchFamily="49" charset="-122"/>
                <a:ea typeface="楷体_GB2312" panose="02010609030101010101" pitchFamily="49" charset="-122"/>
              </a:rPr>
              <a:t>DDT</a:t>
            </a:r>
            <a:r>
              <a:rPr lang="zh-CN" altLang="en-US" sz="3200">
                <a:solidFill>
                  <a:srgbClr val="0000FF"/>
                </a:solidFill>
                <a:latin typeface="楷体_GB2312" panose="02010609030101010101" pitchFamily="49" charset="-122"/>
                <a:ea typeface="楷体_GB2312" panose="02010609030101010101" pitchFamily="49" charset="-122"/>
              </a:rPr>
              <a:t>的存在。</a:t>
            </a:r>
            <a:endParaRPr lang="zh-CN" altLang="en-US" sz="3200">
              <a:solidFill>
                <a:srgbClr val="0000FF"/>
              </a:solidFill>
              <a:latin typeface="楷体_GB2312" panose="02010609030101010101" pitchFamily="49" charset="-122"/>
              <a:ea typeface="楷体_GB2312" panose="02010609030101010101" pitchFamily="49" charset="-122"/>
            </a:endParaRPr>
          </a:p>
        </p:txBody>
      </p:sp>
      <p:sp>
        <p:nvSpPr>
          <p:cNvPr id="2056" name="WordArt 8" title=""/>
          <p:cNvSpPr>
            <a:spLocks noTextEdit="1"/>
          </p:cNvSpPr>
          <p:nvPr/>
        </p:nvSpPr>
        <p:spPr>
          <a:xfrm>
            <a:off x="3808413" y="4972050"/>
            <a:ext cx="1295400" cy="1187450"/>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a:ln w="12700" cap="flat" cmpd="sng">
                  <a:solidFill>
                    <a:srgbClr val="EAEAEA"/>
                  </a:solidFill>
                  <a:prstDash val="solid"/>
                  <a:headEnd type="none" w="med" len="med"/>
                  <a:tailEnd type="none" w="med" len="med"/>
                </a:ln>
                <a:gradFill rotWithShape="1">
                  <a:gsLst>
                    <a:gs pos="0">
                      <a:srgbClr val="A603AB">
                        <a:alpha val="100000"/>
                      </a:srgbClr>
                    </a:gs>
                    <a:gs pos="12000">
                      <a:srgbClr val="E81766">
                        <a:alpha val="100000"/>
                      </a:srgbClr>
                    </a:gs>
                    <a:gs pos="27000">
                      <a:srgbClr val="EE3F17">
                        <a:alpha val="100000"/>
                      </a:srgbClr>
                    </a:gs>
                    <a:gs pos="48000">
                      <a:srgbClr val="FFFF00">
                        <a:alpha val="100000"/>
                      </a:srgbClr>
                    </a:gs>
                    <a:gs pos="64999">
                      <a:srgbClr val="1A8D48">
                        <a:alpha val="100000"/>
                      </a:srgbClr>
                    </a:gs>
                    <a:gs pos="78999">
                      <a:srgbClr val="0819FB">
                        <a:alpha val="100000"/>
                      </a:srgbClr>
                    </a:gs>
                    <a:gs pos="100000">
                      <a:srgbClr val="A603AB">
                        <a:alpha val="100000"/>
                      </a:srgbClr>
                    </a:gs>
                  </a:gsLst>
                  <a:lin ang="0" scaled="1"/>
                </a:gradFill>
                <a:effectLst>
                  <a:outerShdw dist="35921" dir="2699999" sy="50000" kx="2115830" algn="bl" rotWithShape="0">
                    <a:srgbClr val="C0C0C0">
                      <a:alpha val="79999"/>
                    </a:srgbClr>
                  </a:outerShdw>
                </a:effectLst>
                <a:latin typeface="宋体" panose="02010600030101010101" pitchFamily="2" charset="-122"/>
                <a:ea typeface="宋体" panose="02010600030101010101" pitchFamily="2" charset="-122"/>
              </a:rPr>
              <a:t>？</a:t>
            </a:r>
            <a:endParaRPr lang="zh-CN" altLang="en-US" sz="3600" b="1">
              <a:ln w="12700" cap="flat" cmpd="sng">
                <a:solidFill>
                  <a:srgbClr val="EAEAEA"/>
                </a:solidFill>
                <a:prstDash val="solid"/>
                <a:headEnd type="none" w="med" len="med"/>
                <a:tailEnd type="none" w="med" len="med"/>
              </a:ln>
              <a:gradFill rotWithShape="1">
                <a:gsLst>
                  <a:gs pos="0">
                    <a:srgbClr val="A603AB">
                      <a:alpha val="100000"/>
                    </a:srgbClr>
                  </a:gs>
                  <a:gs pos="12000">
                    <a:srgbClr val="E81766">
                      <a:alpha val="100000"/>
                    </a:srgbClr>
                  </a:gs>
                  <a:gs pos="27000">
                    <a:srgbClr val="EE3F17">
                      <a:alpha val="100000"/>
                    </a:srgbClr>
                  </a:gs>
                  <a:gs pos="48000">
                    <a:srgbClr val="FFFF00">
                      <a:alpha val="100000"/>
                    </a:srgbClr>
                  </a:gs>
                  <a:gs pos="64999">
                    <a:srgbClr val="1A8D48">
                      <a:alpha val="100000"/>
                    </a:srgbClr>
                  </a:gs>
                  <a:gs pos="78999">
                    <a:srgbClr val="0819FB">
                      <a:alpha val="100000"/>
                    </a:srgbClr>
                  </a:gs>
                  <a:gs pos="100000">
                    <a:srgbClr val="A603AB">
                      <a:alpha val="100000"/>
                    </a:srgbClr>
                  </a:gs>
                </a:gsLst>
                <a:lin ang="0" scaled="1"/>
              </a:gradFill>
              <a:effectLst>
                <a:outerShdw dist="35921" dir="2699999" sy="50000" kx="2115830" algn="bl" rotWithShape="0">
                  <a:srgbClr val="C0C0C0">
                    <a:alpha val="79999"/>
                  </a:srgbClr>
                </a:outerShdw>
              </a:effectLst>
              <a:latin typeface="宋体" panose="02010600030101010101" pitchFamily="2" charset="-122"/>
              <a:ea typeface="宋体" panose="02010600030101010101" pitchFamily="2" charset="-122"/>
            </a:endParaRPr>
          </a:p>
        </p:txBody>
      </p:sp>
      <p:pic>
        <p:nvPicPr>
          <p:cNvPr id="2057" name="Picture 10" title=""/>
          <p:cNvPicPr>
            <a:picLocks noChangeAspect="1"/>
          </p:cNvPicPr>
          <p:nvPr/>
        </p:nvPicPr>
        <p:blipFill>
          <a:blip r:embed="rId2"/>
          <a:stretch>
            <a:fillRect/>
          </a:stretch>
        </p:blipFill>
        <p:spPr>
          <a:xfrm>
            <a:off x="5724525" y="3573463"/>
            <a:ext cx="3076575" cy="2790825"/>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66563"/>
                                        </p:tgtEl>
                                        <p:attrNameLst>
                                          <p:attrName>style.visibility</p:attrName>
                                        </p:attrNameLst>
                                      </p:cBhvr>
                                      <p:to>
                                        <p:strVal val="visible"/>
                                      </p:to>
                                    </p:set>
                                    <p:animEffect transition="in" filter="wipe(left)">
                                      <p:cBhvr>
                                        <p:cTn id="7" dur="500"/>
                                        <p:tgtEl>
                                          <p:spTgt spid="6656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 presetClass="entr" presetSubtype="0" dur="1" fill="hold" grpId="0" nodeType="clickEffect">
                                  <p:stCondLst>
                                    <p:cond delay="0"/>
                                  </p:stCondLst>
                                  <p:childTnLst>
                                    <p:set>
                                      <p:cBhvr>
                                        <p:cTn id="11" dur="1" fill="hold">
                                          <p:stCondLst>
                                            <p:cond delay="0"/>
                                          </p:stCondLst>
                                        </p:cTn>
                                        <p:tgtEl>
                                          <p:spTgt spid="66565"/>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p:stCondLst>
                              <p:cond delay="0"/>
                            </p:stCondLst>
                            <p:childTnLst>
                              <p:par>
                                <p:cTn id="14" presetID="22" presetClass="entr" presetSubtype="8" dur="500" fill="hold" grpId="0" nodeType="clickEffect">
                                  <p:stCondLst>
                                    <p:cond delay="0"/>
                                  </p:stCondLst>
                                  <p:childTnLst>
                                    <p:set>
                                      <p:cBhvr>
                                        <p:cTn id="15" dur="1" fill="hold">
                                          <p:stCondLst>
                                            <p:cond delay="0"/>
                                          </p:stCondLst>
                                        </p:cTn>
                                        <p:tgtEl>
                                          <p:spTgt spid="66564"/>
                                        </p:tgtEl>
                                        <p:attrNameLst>
                                          <p:attrName>style.visibility</p:attrName>
                                        </p:attrNameLst>
                                      </p:cBhvr>
                                      <p:to>
                                        <p:strVal val="visible"/>
                                      </p:to>
                                    </p:set>
                                    <p:animEffect transition="in" filter="wipe(left)">
                                      <p:cBhvr>
                                        <p:cTn id="16" dur="500"/>
                                        <p:tgtEl>
                                          <p:spTgt spid="66564"/>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8" dur="500" fill="hold" grpId="0" nodeType="clickEffect">
                                  <p:stCondLst>
                                    <p:cond delay="0"/>
                                  </p:stCondLst>
                                  <p:childTnLst>
                                    <p:set>
                                      <p:cBhvr>
                                        <p:cTn id="20" dur="1" fill="hold">
                                          <p:stCondLst>
                                            <p:cond delay="0"/>
                                          </p:stCondLst>
                                        </p:cTn>
                                        <p:tgtEl>
                                          <p:spTgt spid="66566"/>
                                        </p:tgtEl>
                                        <p:attrNameLst>
                                          <p:attrName>style.visibility</p:attrName>
                                        </p:attrNameLst>
                                      </p:cBhvr>
                                      <p:to>
                                        <p:strVal val="visible"/>
                                      </p:to>
                                    </p:set>
                                    <p:animEffect transition="in" filter="wipe(left)">
                                      <p:cBhvr>
                                        <p:cTn id="21" dur="500"/>
                                        <p:tgtEl>
                                          <p:spTgt spid="66566"/>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8" dur="500" fill="hold" grpId="0" nodeType="clickEffect">
                                  <p:stCondLst>
                                    <p:cond delay="0"/>
                                  </p:stCondLst>
                                  <p:childTnLst>
                                    <p:set>
                                      <p:cBhvr>
                                        <p:cTn id="25" dur="1" fill="hold">
                                          <p:stCondLst>
                                            <p:cond delay="0"/>
                                          </p:stCondLst>
                                        </p:cTn>
                                        <p:tgtEl>
                                          <p:spTgt spid="66567"/>
                                        </p:tgtEl>
                                        <p:attrNameLst>
                                          <p:attrName>style.visibility</p:attrName>
                                        </p:attrNameLst>
                                      </p:cBhvr>
                                      <p:to>
                                        <p:strVal val="visible"/>
                                      </p:to>
                                    </p:set>
                                    <p:animEffect transition="in" filter="wipe(left)">
                                      <p:cBhvr>
                                        <p:cTn id="26" dur="500"/>
                                        <p:tgtEl>
                                          <p:spTgt spid="66567"/>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9" presetClass="entr" presetSubtype="10" dur="2000" fill="hold" nodeType="clickEffect">
                                  <p:stCondLst>
                                    <p:cond delay="0"/>
                                  </p:stCondLst>
                                  <p:childTnLst>
                                    <p:set>
                                      <p:cBhvr>
                                        <p:cTn id="30" dur="1" fill="hold">
                                          <p:stCondLst>
                                            <p:cond delay="0"/>
                                          </p:stCondLst>
                                        </p:cTn>
                                        <p:tgtEl>
                                          <p:spTgt spid="2056"/>
                                        </p:tgtEl>
                                        <p:attrNameLst>
                                          <p:attrName>style.visibility</p:attrName>
                                        </p:attrNameLst>
                                      </p:cBhvr>
                                      <p:to>
                                        <p:strVal val="visible"/>
                                      </p:to>
                                    </p:set>
                                    <p:anim calcmode="lin" valueType="num">
                                      <p:cBhvr>
                                        <p:cTn id="31" dur="2000" fill="hold"/>
                                        <p:tgtEl>
                                          <p:spTgt spid="2056"/>
                                        </p:tgtEl>
                                        <p:attrNameLst>
                                          <p:attrName>ppt_w</p:attrName>
                                        </p:attrNameLst>
                                      </p:cBhvr>
                                      <p:tavLst>
                                        <p:tav tm="0" fmla="#ppt_w*sin(2.5*pi*$)">
                                          <p:val>
                                            <p:fltVal val="0"/>
                                          </p:val>
                                        </p:tav>
                                        <p:tav tm="100000">
                                          <p:val>
                                            <p:fltVal val="1"/>
                                          </p:val>
                                        </p:tav>
                                      </p:tavLst>
                                    </p:anim>
                                    <p:anim calcmode="lin" valueType="num">
                                      <p:cBhvr>
                                        <p:cTn id="32" dur="2000" fill="hold"/>
                                        <p:tgtEl>
                                          <p:spTgt spid="205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4" grpId="0"/>
      <p:bldP spid="66565" grpId="0"/>
      <p:bldP spid="66566" grpId="0"/>
      <p:bldP spid="66567"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30730" name="Picture 10" title=""/>
          <p:cNvPicPr>
            <a:picLocks noChangeAspect="1"/>
          </p:cNvPicPr>
          <p:nvPr>
            <p:ph sz="half" idx="4294967295"/>
          </p:nvPr>
        </p:nvPicPr>
        <p:blipFill>
          <a:blip r:embed="rId2">
            <a:lum bright="6000" contrast="24000"/>
          </a:blip>
          <a:srcRect l="57620" b="45474"/>
          <a:stretch>
            <a:fillRect/>
          </a:stretch>
        </p:blipFill>
        <p:spPr>
          <a:xfrm>
            <a:off x="6000750" y="2636838"/>
            <a:ext cx="2963863" cy="1930400"/>
          </a:xfrm>
          <a:prstGeom prst="rect">
            <a:avLst/>
          </a:prstGeom>
          <a:noFill/>
          <a:ln w="9525">
            <a:noFill/>
          </a:ln>
        </p:spPr>
      </p:pic>
      <p:sp>
        <p:nvSpPr>
          <p:cNvPr id="30722" name="Rectangle 2" title=""/>
          <p:cNvSpPr/>
          <p:nvPr>
            <p:ph type="title" idx="4294967295"/>
          </p:nvPr>
        </p:nvSpPr>
        <p:spPr>
          <a:xfrm>
            <a:off x="393700" y="620713"/>
            <a:ext cx="4573588" cy="762000"/>
          </a:xfrm>
          <a:prstGeom prst="rect">
            <a:avLst/>
          </a:prstGeom>
          <a:noFill/>
          <a:ln w="9525">
            <a:noFill/>
          </a:ln>
        </p:spPr>
        <p:txBody>
          <a:bodyPr/>
          <a:lstStyle/>
          <a:p>
            <a:r>
              <a:rPr lang="zh-CN" altLang="en-US" sz="4000">
                <a:solidFill>
                  <a:schemeClr val="tx1"/>
                </a:solidFill>
                <a:ea typeface="楷体_GB2312" panose="02010609030101010101" pitchFamily="49" charset="-122"/>
              </a:rPr>
              <a:t>一、生物圈的概念</a:t>
            </a:r>
            <a:endParaRPr lang="zh-CN" altLang="en-US" sz="4000">
              <a:solidFill>
                <a:schemeClr val="tx1"/>
              </a:solidFill>
              <a:ea typeface="楷体_GB2312" panose="02010609030101010101" pitchFamily="49" charset="-122"/>
            </a:endParaRPr>
          </a:p>
        </p:txBody>
      </p:sp>
      <p:sp>
        <p:nvSpPr>
          <p:cNvPr id="30723" name="Rectangle 3" title=""/>
          <p:cNvSpPr/>
          <p:nvPr>
            <p:ph type="body" sz="half" idx="4294967295"/>
          </p:nvPr>
        </p:nvSpPr>
        <p:spPr>
          <a:xfrm>
            <a:off x="787400" y="1806575"/>
            <a:ext cx="7010400" cy="609600"/>
          </a:xfrm>
          <a:prstGeom prst="rect">
            <a:avLst/>
          </a:prstGeom>
          <a:noFill/>
          <a:ln w="9525">
            <a:noFill/>
          </a:ln>
        </p:spPr>
        <p:txBody>
          <a:bodyPr/>
          <a:lstStyle>
            <a:lvl1pPr lvl="0">
              <a:buClr>
                <a:schemeClr val="tx2"/>
              </a:buClr>
              <a:buSzPct val="70000"/>
              <a:buFont typeface="Wingdings" panose="05000000000000000000" pitchFamily="2" charset="2"/>
              <a:defRPr sz="2600"/>
            </a:lvl1pPr>
            <a:lvl2pPr lvl="1">
              <a:buClr>
                <a:schemeClr val="tx2"/>
              </a:buClr>
              <a:buSzPct val="70000"/>
              <a:buFont typeface="Wingdings" panose="05000000000000000000" pitchFamily="2" charset="2"/>
              <a:defRPr sz="2200"/>
            </a:lvl2pPr>
            <a:lvl3pPr lvl="2">
              <a:buClr>
                <a:schemeClr val="tx2"/>
              </a:buClr>
              <a:buSzPct val="70000"/>
              <a:buFont typeface="Wingdings" panose="05000000000000000000" pitchFamily="2" charset="2"/>
              <a:defRPr sz="2100"/>
            </a:lvl3pPr>
            <a:lvl4pPr lvl="3">
              <a:buClr>
                <a:schemeClr val="tx2"/>
              </a:buClr>
              <a:buSzPct val="70000"/>
              <a:buFont typeface="Wingdings" panose="05000000000000000000" pitchFamily="2" charset="2"/>
              <a:defRPr sz="1800"/>
            </a:lvl4pPr>
            <a:lvl5pPr lvl="4">
              <a:buClr>
                <a:schemeClr val="tx2"/>
              </a:buClr>
              <a:buSzPct val="70000"/>
              <a:buFont typeface="Wingdings" panose="05000000000000000000" pitchFamily="2" charset="2"/>
              <a:defRPr sz="1800"/>
            </a:lvl5pPr>
          </a:lstStyle>
          <a:p>
            <a:pPr lvl="0">
              <a:buNone/>
            </a:pPr>
            <a:r>
              <a:rPr lang="zh-CN" altLang="en-US" sz="3000" b="1">
                <a:solidFill>
                  <a:srgbClr val="FF0066"/>
                </a:solidFill>
                <a:latin typeface="楷体_GB2312" panose="02010609030101010101" pitchFamily="49" charset="-122"/>
                <a:ea typeface="楷体_GB2312" panose="02010609030101010101" pitchFamily="49" charset="-122"/>
              </a:rPr>
              <a:t>是地球表面适合生物生存的一薄层。</a:t>
            </a:r>
            <a:endParaRPr lang="zh-CN" altLang="en-US" sz="3000" b="1">
              <a:solidFill>
                <a:srgbClr val="FF0066"/>
              </a:solidFill>
              <a:latin typeface="楷体_GB2312" panose="02010609030101010101" pitchFamily="49" charset="-122"/>
              <a:ea typeface="楷体_GB2312" panose="02010609030101010101" pitchFamily="49" charset="-122"/>
            </a:endParaRPr>
          </a:p>
        </p:txBody>
      </p:sp>
      <p:sp>
        <p:nvSpPr>
          <p:cNvPr id="3077" name="Line 5" title=""/>
          <p:cNvSpPr/>
          <p:nvPr/>
        </p:nvSpPr>
        <p:spPr>
          <a:xfrm>
            <a:off x="5219700" y="4868863"/>
            <a:ext cx="3384550" cy="0"/>
          </a:xfrm>
          <a:prstGeom prst="line">
            <a:avLst/>
          </a:prstGeom>
          <a:ln w="31750" cap="flat" cmpd="sng">
            <a:solidFill>
              <a:schemeClr val="bg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p:txBody>
      </p:sp>
      <p:sp>
        <p:nvSpPr>
          <p:cNvPr id="30727" name="Rectangle 7" title=""/>
          <p:cNvSpPr>
            <a:spLocks noRot="1"/>
          </p:cNvSpPr>
          <p:nvPr/>
        </p:nvSpPr>
        <p:spPr>
          <a:xfrm>
            <a:off x="395288" y="2276475"/>
            <a:ext cx="4648200" cy="762000"/>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4000">
                <a:latin typeface="Arial" pitchFamily="34" charset="0"/>
                <a:ea typeface="楷体_GB2312" panose="02010609030101010101" pitchFamily="49" charset="-122"/>
              </a:rPr>
              <a:t>二、生物圈的范围</a:t>
            </a:r>
            <a:endParaRPr lang="zh-CN" altLang="en-US" sz="4000">
              <a:latin typeface="Arial" pitchFamily="34" charset="0"/>
              <a:ea typeface="楷体_GB2312" panose="02010609030101010101" pitchFamily="49" charset="-122"/>
            </a:endParaRPr>
          </a:p>
        </p:txBody>
      </p:sp>
      <p:sp>
        <p:nvSpPr>
          <p:cNvPr id="30728" name="Text Box 8" title=""/>
          <p:cNvSpPr txBox="1"/>
          <p:nvPr/>
        </p:nvSpPr>
        <p:spPr>
          <a:xfrm>
            <a:off x="827088" y="1339850"/>
            <a:ext cx="69342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defTabSz="914400">
              <a:tabLst>
                <a:tab pos="6810375"/>
              </a:tabLst>
            </a:pPr>
            <a:r>
              <a:rPr lang="zh-CN" altLang="en-US" sz="3200">
                <a:solidFill>
                  <a:srgbClr val="FF0066"/>
                </a:solidFill>
                <a:latin typeface="Times New Roman" panose="02020603050405020304" pitchFamily="18" charset="0"/>
                <a:ea typeface="楷体_GB2312" panose="02010609030101010101" pitchFamily="49" charset="-122"/>
              </a:rPr>
              <a:t>地球上所有的生物与其环境的总和。</a:t>
            </a:r>
            <a:endParaRPr lang="zh-CN" altLang="en-US" sz="3200">
              <a:solidFill>
                <a:srgbClr val="FF0066"/>
              </a:solidFill>
              <a:latin typeface="Times New Roman" panose="02020603050405020304" pitchFamily="18" charset="0"/>
              <a:ea typeface="楷体_GB2312" panose="02010609030101010101" pitchFamily="49" charset="-122"/>
            </a:endParaRPr>
          </a:p>
        </p:txBody>
      </p:sp>
      <p:pic>
        <p:nvPicPr>
          <p:cNvPr id="30729" name="Picture 2" title=""/>
          <p:cNvPicPr>
            <a:picLocks noChangeAspect="1"/>
          </p:cNvPicPr>
          <p:nvPr/>
        </p:nvPicPr>
        <p:blipFill>
          <a:blip r:embed="rId3">
            <a:lum bright="12000" contrast="12000"/>
          </a:blip>
          <a:stretch>
            <a:fillRect/>
          </a:stretch>
        </p:blipFill>
        <p:spPr>
          <a:xfrm>
            <a:off x="466725" y="2924175"/>
            <a:ext cx="4811713" cy="3481388"/>
          </a:xfrm>
          <a:prstGeom prst="rect">
            <a:avLst/>
          </a:prstGeom>
          <a:noFill/>
          <a:ln w="9525">
            <a:noFill/>
          </a:ln>
        </p:spPr>
      </p:pic>
      <p:sp>
        <p:nvSpPr>
          <p:cNvPr id="30732" name="Text Box 12" title=""/>
          <p:cNvSpPr txBox="1"/>
          <p:nvPr/>
        </p:nvSpPr>
        <p:spPr>
          <a:xfrm>
            <a:off x="5341938" y="4568825"/>
            <a:ext cx="3578225" cy="17526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66"/>
                </a:solidFill>
                <a:latin typeface="楷体_GB2312" panose="02010609030101010101" pitchFamily="49" charset="-122"/>
                <a:ea typeface="楷体_GB2312" panose="02010609030101010101" pitchFamily="49" charset="-122"/>
              </a:rPr>
              <a:t>以海平面为标准</a:t>
            </a:r>
            <a:endParaRPr lang="zh-CN" altLang="en-US" sz="3600">
              <a:solidFill>
                <a:srgbClr val="FF0066"/>
              </a:solidFill>
              <a:latin typeface="楷体_GB2312" panose="02010609030101010101" pitchFamily="49" charset="-122"/>
              <a:ea typeface="楷体_GB2312" panose="02010609030101010101" pitchFamily="49" charset="-122"/>
            </a:endParaRPr>
          </a:p>
          <a:p>
            <a:r>
              <a:rPr lang="zh-CN" altLang="en-US" sz="3600">
                <a:solidFill>
                  <a:srgbClr val="FF0066"/>
                </a:solidFill>
                <a:latin typeface="楷体_GB2312" panose="02010609030101010101" pitchFamily="49" charset="-122"/>
                <a:ea typeface="楷体_GB2312" panose="02010609030101010101" pitchFamily="49" charset="-122"/>
              </a:rPr>
              <a:t>整个厚度约为：</a:t>
            </a:r>
            <a:r>
              <a:rPr lang="en-US" altLang="zh-CN" sz="3600">
                <a:solidFill>
                  <a:srgbClr val="FF0066"/>
                </a:solidFill>
                <a:latin typeface="楷体_GB2312" panose="02010609030101010101" pitchFamily="49" charset="-122"/>
                <a:ea typeface="楷体_GB2312" panose="02010609030101010101" pitchFamily="49" charset="-122"/>
              </a:rPr>
              <a:t>20</a:t>
            </a:r>
            <a:r>
              <a:rPr lang="zh-CN" altLang="en-US" sz="3600">
                <a:solidFill>
                  <a:srgbClr val="FF0066"/>
                </a:solidFill>
                <a:latin typeface="楷体_GB2312" panose="02010609030101010101" pitchFamily="49" charset="-122"/>
                <a:ea typeface="楷体_GB2312" panose="02010609030101010101" pitchFamily="49" charset="-122"/>
              </a:rPr>
              <a:t>千米</a:t>
            </a:r>
            <a:endParaRPr lang="zh-CN" altLang="en-US" sz="3600">
              <a:solidFill>
                <a:srgbClr val="FF0066"/>
              </a:solidFill>
              <a:latin typeface="楷体_GB2312" panose="02010609030101010101" pitchFamily="49" charset="-122"/>
              <a:ea typeface="楷体_GB2312" panose="02010609030101010101" pitchFamily="49" charset="-122"/>
            </a:endParaRPr>
          </a:p>
        </p:txBody>
      </p:sp>
    </p:spTree>
  </p:cSld>
  <p:clrMapOvr>
    <a:masterClrMapping/>
  </p:clrMapOvr>
  <p:transition>
    <p:checker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072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8" dur="500" fill="hold" grpId="0" nodeType="clickEffect">
                                  <p:stCondLst>
                                    <p:cond delay="0"/>
                                  </p:stCondLst>
                                  <p:childTnLst>
                                    <p:set>
                                      <p:cBhvr>
                                        <p:cTn id="10" dur="1" fill="hold">
                                          <p:stCondLst>
                                            <p:cond delay="0"/>
                                          </p:stCondLst>
                                        </p:cTn>
                                        <p:tgtEl>
                                          <p:spTgt spid="30728"/>
                                        </p:tgtEl>
                                        <p:attrNameLst>
                                          <p:attrName>style.visibility</p:attrName>
                                        </p:attrNameLst>
                                      </p:cBhvr>
                                      <p:to>
                                        <p:strVal val="visible"/>
                                      </p:to>
                                    </p:set>
                                    <p:animEffect transition="in" filter="wipe(left)">
                                      <p:cBhvr>
                                        <p:cTn id="11" dur="500"/>
                                        <p:tgtEl>
                                          <p:spTgt spid="30728"/>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30727"/>
                                        </p:tgtEl>
                                        <p:attrNameLst>
                                          <p:attrName>style.visibility</p:attrName>
                                        </p:attrNameLst>
                                      </p:cBhvr>
                                      <p:to>
                                        <p:strVal val="visible"/>
                                      </p:to>
                                    </p:set>
                                  </p:childTnLst>
                                </p:cTn>
                              </p:par>
                              <p:par>
                                <p:cTn id="16" presetID="1" presetClass="entr" presetSubtype="0" dur="1" fill="hold" nodeType="withEffect">
                                  <p:stCondLst>
                                    <p:cond delay="0"/>
                                  </p:stCondLst>
                                  <p:childTnLst>
                                    <p:set>
                                      <p:cBhvr>
                                        <p:cTn id="17" dur="1" fill="hold">
                                          <p:stCondLst>
                                            <p:cond delay="0"/>
                                          </p:stCondLst>
                                        </p:cTn>
                                        <p:tgtEl>
                                          <p:spTgt spid="30730"/>
                                        </p:tgtEl>
                                        <p:attrNameLst>
                                          <p:attrName>style.visibility</p:attrName>
                                        </p:attrNameLst>
                                      </p:cBhvr>
                                      <p:to>
                                        <p:strVal val="visible"/>
                                      </p:to>
                                    </p:set>
                                  </p:childTnLst>
                                </p:cTn>
                              </p:par>
                              <p:par>
                                <p:cTn id="18" presetID="1" presetClass="entr" presetSubtype="0" dur="1" fill="hold" nodeType="withEffect">
                                  <p:stCondLst>
                                    <p:cond delay="0"/>
                                  </p:stCondLst>
                                  <p:childTnLst>
                                    <p:set>
                                      <p:cBhvr>
                                        <p:cTn id="19" dur="1" fill="hold">
                                          <p:stCondLst>
                                            <p:cond delay="0"/>
                                          </p:stCondLst>
                                        </p:cTn>
                                        <p:tgtEl>
                                          <p:spTgt spid="30729"/>
                                        </p:tgtEl>
                                        <p:attrNameLst>
                                          <p:attrName>style.visibility</p:attrName>
                                        </p:attrNameLst>
                                      </p:cBhvr>
                                      <p:to>
                                        <p:strVal val="visible"/>
                                      </p:to>
                                    </p:set>
                                  </p:childTnLst>
                                </p:cTn>
                              </p:par>
                            </p:childTnLst>
                          </p:cTn>
                        </p:par>
                      </p:childTnLst>
                    </p:cTn>
                  </p:par>
                  <p:par>
                    <p:cTn id="20" fill="hold" nodeType="clickPar">
                      <p:stCondLst>
                        <p:cond delay="indefinite"/>
                      </p:stCondLst>
                      <p:childTnLst>
                        <p:par>
                          <p:cTn id="21" fill="hold">
                            <p:stCondLst>
                              <p:cond delay="0"/>
                            </p:stCondLst>
                            <p:childTnLst>
                              <p:par>
                                <p:cTn id="22" presetID="22" presetClass="entr" presetSubtype="8" dur="500" fill="hold" nodeType="clickEffect">
                                  <p:stCondLst>
                                    <p:cond delay="0"/>
                                  </p:stCondLst>
                                  <p:childTnLst>
                                    <p:set>
                                      <p:cBhvr>
                                        <p:cTn id="23" dur="1" fill="hold">
                                          <p:stCondLst>
                                            <p:cond delay="0"/>
                                          </p:stCondLst>
                                        </p:cTn>
                                        <p:tgtEl>
                                          <p:spTgt spid="30732">
                                            <p:txEl>
                                              <p:pRg st="0" end="0"/>
                                            </p:txEl>
                                          </p:spTgt>
                                        </p:tgtEl>
                                        <p:attrNameLst>
                                          <p:attrName>style.visibility</p:attrName>
                                        </p:attrNameLst>
                                      </p:cBhvr>
                                      <p:to>
                                        <p:strVal val="visible"/>
                                      </p:to>
                                    </p:set>
                                    <p:animEffect transition="in" filter="wipe(left)">
                                      <p:cBhvr>
                                        <p:cTn id="24" dur="500"/>
                                        <p:tgtEl>
                                          <p:spTgt spid="30732">
                                            <p:txEl>
                                              <p:pRg st="0" end="0"/>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22" presetClass="entr" presetSubtype="8" dur="500" fill="hold" nodeType="clickEffect">
                                  <p:stCondLst>
                                    <p:cond delay="0"/>
                                  </p:stCondLst>
                                  <p:childTnLst>
                                    <p:set>
                                      <p:cBhvr>
                                        <p:cTn id="28" dur="1" fill="hold">
                                          <p:stCondLst>
                                            <p:cond delay="0"/>
                                          </p:stCondLst>
                                        </p:cTn>
                                        <p:tgtEl>
                                          <p:spTgt spid="30732">
                                            <p:txEl>
                                              <p:pRg st="1" end="1"/>
                                            </p:txEl>
                                          </p:spTgt>
                                        </p:tgtEl>
                                        <p:attrNameLst>
                                          <p:attrName>style.visibility</p:attrName>
                                        </p:attrNameLst>
                                      </p:cBhvr>
                                      <p:to>
                                        <p:strVal val="visible"/>
                                      </p:to>
                                    </p:set>
                                    <p:animEffect transition="in" filter="wipe(left)">
                                      <p:cBhvr>
                                        <p:cTn id="29" dur="500"/>
                                        <p:tgtEl>
                                          <p:spTgt spid="30732">
                                            <p:txEl>
                                              <p:pRg st="1" end="1"/>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2" presetClass="entr" presetSubtype="8" dur="500" fill="hold" grpId="0" nodeType="clickEffect">
                                  <p:stCondLst>
                                    <p:cond delay="0"/>
                                  </p:stCondLst>
                                  <p:childTnLst>
                                    <p:set>
                                      <p:cBhvr>
                                        <p:cTn id="33" dur="1" fill="hold">
                                          <p:stCondLst>
                                            <p:cond delay="0"/>
                                          </p:stCondLst>
                                        </p:cTn>
                                        <p:tgtEl>
                                          <p:spTgt spid="30723">
                                            <p:txEl>
                                              <p:pRg st="0" end="0"/>
                                            </p:txEl>
                                          </p:spTgt>
                                        </p:tgtEl>
                                        <p:attrNameLst>
                                          <p:attrName>style.visibility</p:attrName>
                                        </p:attrNameLst>
                                      </p:cBhvr>
                                      <p:to>
                                        <p:strVal val="visible"/>
                                      </p:to>
                                    </p:set>
                                    <p:animEffect transition="in" filter="wipe(left)">
                                      <p:cBhvr>
                                        <p:cTn id="34" dur="500"/>
                                        <p:tgtEl>
                                          <p:spTgt spid="307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30723" grpId="0" build="p"/>
      <p:bldP spid="30727" grpId="0"/>
      <p:bldP spid="30728"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36866" name="Rectangle 2" title=""/>
          <p:cNvSpPr/>
          <p:nvPr/>
        </p:nvSpPr>
        <p:spPr>
          <a:xfrm>
            <a:off x="5530215" y="2897188"/>
            <a:ext cx="3641725" cy="2514600"/>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342900" indent="-342900">
              <a:spcBef>
                <a:spcPct val="20000"/>
              </a:spcBef>
            </a:pPr>
            <a:r>
              <a:rPr lang="zh-CN" altLang="en-US" sz="4000">
                <a:solidFill>
                  <a:srgbClr val="FF0000"/>
                </a:solidFill>
                <a:latin typeface="楷体_GB2312" panose="02010609030101010101" pitchFamily="49" charset="-122"/>
                <a:ea typeface="楷体_GB2312" panose="02010609030101010101" pitchFamily="49" charset="-122"/>
              </a:rPr>
              <a:t>大气圈的底部</a:t>
            </a:r>
            <a:endParaRPr lang="zh-CN" altLang="en-US" sz="4000">
              <a:solidFill>
                <a:srgbClr val="FF0000"/>
              </a:solidFill>
              <a:latin typeface="楷体_GB2312" panose="02010609030101010101" pitchFamily="49" charset="-122"/>
              <a:ea typeface="楷体_GB2312" panose="02010609030101010101" pitchFamily="49" charset="-122"/>
            </a:endParaRPr>
          </a:p>
          <a:p>
            <a:pPr marL="342900" indent="-342900">
              <a:spcBef>
                <a:spcPct val="20000"/>
              </a:spcBef>
            </a:pPr>
            <a:r>
              <a:rPr lang="zh-CN" altLang="en-US" sz="4000">
                <a:solidFill>
                  <a:srgbClr val="FF0000"/>
                </a:solidFill>
                <a:latin typeface="楷体_GB2312" panose="02010609030101010101" pitchFamily="49" charset="-122"/>
                <a:ea typeface="楷体_GB2312" panose="02010609030101010101" pitchFamily="49" charset="-122"/>
              </a:rPr>
              <a:t>水圈的大部</a:t>
            </a:r>
            <a:endParaRPr lang="zh-CN" altLang="en-US" sz="4000">
              <a:solidFill>
                <a:srgbClr val="FF0000"/>
              </a:solidFill>
              <a:latin typeface="楷体_GB2312" panose="02010609030101010101" pitchFamily="49" charset="-122"/>
              <a:ea typeface="楷体_GB2312" panose="02010609030101010101" pitchFamily="49" charset="-122"/>
            </a:endParaRPr>
          </a:p>
          <a:p>
            <a:pPr marL="342900" indent="-342900">
              <a:spcBef>
                <a:spcPct val="20000"/>
              </a:spcBef>
            </a:pPr>
            <a:r>
              <a:rPr lang="zh-CN" altLang="en-US" sz="4000">
                <a:solidFill>
                  <a:srgbClr val="FF0000"/>
                </a:solidFill>
                <a:latin typeface="楷体_GB2312" panose="02010609030101010101" pitchFamily="49" charset="-122"/>
                <a:ea typeface="楷体_GB2312" panose="02010609030101010101" pitchFamily="49" charset="-122"/>
              </a:rPr>
              <a:t>岩石圈的表面 </a:t>
            </a:r>
            <a:endParaRPr lang="zh-CN" altLang="en-US" sz="4000">
              <a:solidFill>
                <a:srgbClr val="FF0000"/>
              </a:solidFill>
              <a:latin typeface="楷体_GB2312" panose="02010609030101010101" pitchFamily="49" charset="-122"/>
              <a:ea typeface="楷体_GB2312" panose="02010609030101010101" pitchFamily="49" charset="-122"/>
            </a:endParaRPr>
          </a:p>
        </p:txBody>
      </p:sp>
      <p:sp>
        <p:nvSpPr>
          <p:cNvPr id="4099" name="Rectangle 3" title=""/>
          <p:cNvSpPr/>
          <p:nvPr/>
        </p:nvSpPr>
        <p:spPr>
          <a:xfrm>
            <a:off x="322263" y="765175"/>
            <a:ext cx="4646612" cy="685800"/>
          </a:xfrm>
          <a:prstGeom prst="rect">
            <a:avLst/>
          </a:prstGeom>
          <a:noFill/>
          <a:ln w="9525">
            <a:noFill/>
          </a:ln>
        </p:spPr>
        <p:txBody>
          <a:bodyPr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4000">
                <a:latin typeface="Arial" pitchFamily="34" charset="0"/>
                <a:ea typeface="楷体_GB2312" panose="02010609030101010101" pitchFamily="49" charset="-122"/>
              </a:rPr>
              <a:t>二、生物圈的范围</a:t>
            </a:r>
            <a:endParaRPr lang="zh-CN" altLang="en-US" sz="4000">
              <a:latin typeface="Arial" pitchFamily="34" charset="0"/>
              <a:ea typeface="楷体_GB2312" panose="02010609030101010101" pitchFamily="49" charset="-122"/>
            </a:endParaRPr>
          </a:p>
        </p:txBody>
      </p:sp>
      <p:pic>
        <p:nvPicPr>
          <p:cNvPr id="4100" name="Picture 4" title=""/>
          <p:cNvPicPr>
            <a:picLocks noChangeAspect="1"/>
          </p:cNvPicPr>
          <p:nvPr>
            <p:ph idx="4294967295"/>
          </p:nvPr>
        </p:nvPicPr>
        <p:blipFill>
          <a:blip r:embed="rId2"/>
          <a:stretch>
            <a:fillRect/>
          </a:stretch>
        </p:blipFill>
        <p:spPr>
          <a:xfrm>
            <a:off x="444500" y="1658938"/>
            <a:ext cx="4572000" cy="4572000"/>
          </a:xfrm>
          <a:prstGeom prst="rect">
            <a:avLst/>
          </a:prstGeom>
          <a:noFill/>
          <a:ln w="9525">
            <a:noFill/>
          </a:ln>
        </p:spPr>
      </p:pic>
      <p:sp>
        <p:nvSpPr>
          <p:cNvPr id="4101" name="Text Box 5" title=""/>
          <p:cNvSpPr txBox="1"/>
          <p:nvPr/>
        </p:nvSpPr>
        <p:spPr>
          <a:xfrm>
            <a:off x="5105400" y="2084388"/>
            <a:ext cx="327660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3366FF"/>
                </a:solidFill>
                <a:latin typeface="楷体_GB2312" panose="02010609030101010101" pitchFamily="49" charset="-122"/>
                <a:ea typeface="楷体_GB2312" panose="02010609030101010101" pitchFamily="49" charset="-122"/>
              </a:rPr>
              <a:t>包括三部分</a:t>
            </a:r>
            <a:r>
              <a:rPr lang="en-US" altLang="zh-CN" sz="3600">
                <a:solidFill>
                  <a:srgbClr val="3366FF"/>
                </a:solidFill>
                <a:latin typeface="楷体_GB2312" panose="02010609030101010101" pitchFamily="49" charset="-122"/>
                <a:ea typeface="楷体_GB2312" panose="02010609030101010101" pitchFamily="49" charset="-122"/>
              </a:rPr>
              <a:t>:</a:t>
            </a:r>
            <a:endParaRPr lang="en-US" altLang="zh-CN" sz="3600">
              <a:solidFill>
                <a:srgbClr val="3366FF"/>
              </a:solidFill>
              <a:latin typeface="楷体_GB2312" panose="02010609030101010101" pitchFamily="49" charset="-122"/>
              <a:ea typeface="楷体_GB2312" panose="02010609030101010101" pitchFamily="49" charset="-122"/>
            </a:endParaRPr>
          </a:p>
        </p:txBody>
      </p:sp>
      <p:sp>
        <p:nvSpPr>
          <p:cNvPr id="2" name="左大括号 1" title=""/>
          <p:cNvSpPr/>
          <p:nvPr/>
        </p:nvSpPr>
        <p:spPr>
          <a:xfrm>
            <a:off x="5170170" y="3189605"/>
            <a:ext cx="360045" cy="1678940"/>
          </a:xfrm>
          <a:prstGeom prst="leftBrace">
            <a:avLst/>
          </a:prstGeom>
          <a:noFill/>
          <a:ln w="9525" cap="flat" cmpd="sng" algn="ctr">
            <a:solidFill>
              <a:schemeClr val="tx1"/>
            </a:solidFill>
            <a:prstDash val="solid"/>
            <a:round/>
            <a:headEnd type="none" w="med" len="med"/>
            <a:tailEnd type="none" w="med" len="med"/>
          </a:ln>
          <a:extLst>
            <a:ext uri="{909E8E84-426E-40DD-AFC4-6F175D3DCCD1}">
              <a14:hiddenFill xmlns:a14="http://schemas.microsoft.com/office/drawing/2010/main">
                <a:solidFill>
                  <a:schemeClr val="accent1"/>
                </a:solidFill>
              </a14:hiddenFill>
            </a:ext>
          </a:ex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2000" b="1" i="0" u="none" strike="noStrike" cap="none" normalizeH="0" baseline="0" smtClean="0">
              <a:ln>
                <a:noFill/>
              </a:ln>
              <a:solidFill>
                <a:schemeClr val="tx1"/>
              </a:solidFill>
              <a:effectLst/>
              <a:latin typeface="Arial" pitchFamily="34" charset="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36866"/>
                                        </p:tgtEl>
                                        <p:attrNameLst>
                                          <p:attrName>style.visibility</p:attrName>
                                        </p:attrNameLst>
                                      </p:cBhvr>
                                      <p:to>
                                        <p:strVal val="visible"/>
                                      </p:to>
                                    </p:set>
                                    <p:animEffect transition="in" filter="dissolve">
                                      <p:cBhvr>
                                        <p:cTn id="7" dur="5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5122" name="Picture 2" title=""/>
          <p:cNvPicPr>
            <a:picLocks noChangeAspect="1"/>
          </p:cNvPicPr>
          <p:nvPr>
            <p:ph idx="4294967295"/>
          </p:nvPr>
        </p:nvPicPr>
        <p:blipFill>
          <a:blip r:embed="rId3"/>
          <a:stretch>
            <a:fillRect/>
          </a:stretch>
        </p:blipFill>
        <p:spPr>
          <a:xfrm>
            <a:off x="525463" y="546100"/>
            <a:ext cx="8002587" cy="5872163"/>
          </a:xfrm>
          <a:prstGeom prst="rect">
            <a:avLst/>
          </a:prstGeom>
          <a:noFill/>
          <a:ln w="9525">
            <a:noFill/>
          </a:ln>
        </p:spPr>
      </p:pic>
      <p:sp>
        <p:nvSpPr>
          <p:cNvPr id="5123" name="Rectangle 3" title=""/>
          <p:cNvSpPr/>
          <p:nvPr/>
        </p:nvSpPr>
        <p:spPr>
          <a:xfrm>
            <a:off x="7566025" y="817563"/>
            <a:ext cx="792163" cy="1920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gn="dist"/>
            <a:r>
              <a:rPr lang="zh-CN" altLang="en-US" sz="4000">
                <a:solidFill>
                  <a:schemeClr val="bg1"/>
                </a:solidFill>
                <a:latin typeface="Times New Roman" panose="02020603050405020304" pitchFamily="18" charset="0"/>
                <a:ea typeface="楷体_GB2312" panose="02010609030101010101" pitchFamily="49" charset="-122"/>
              </a:rPr>
              <a:t>大气圈</a:t>
            </a:r>
            <a:endParaRPr lang="zh-CN" altLang="en-US" sz="4000">
              <a:solidFill>
                <a:schemeClr val="bg1"/>
              </a:solidFill>
              <a:latin typeface="Times New Roman" panose="02020603050405020304" pitchFamily="18" charset="0"/>
              <a:ea typeface="楷体_GB2312" panose="02010609030101010101" pitchFamily="49" charset="-122"/>
            </a:endParaRPr>
          </a:p>
        </p:txBody>
      </p:sp>
      <p:sp>
        <p:nvSpPr>
          <p:cNvPr id="37892" name="Rectangle 4" title=""/>
          <p:cNvSpPr/>
          <p:nvPr/>
        </p:nvSpPr>
        <p:spPr>
          <a:xfrm>
            <a:off x="755650" y="549275"/>
            <a:ext cx="6624638" cy="24003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nSpc>
                <a:spcPct val="150000"/>
              </a:lnSpc>
              <a:spcBef>
                <a:spcPct val="20000"/>
              </a:spcBef>
            </a:pPr>
            <a:r>
              <a:rPr lang="zh-CN" altLang="en-US" sz="3200">
                <a:solidFill>
                  <a:schemeClr val="bg1"/>
                </a:solidFill>
                <a:latin typeface="楷体_GB2312" panose="02010609030101010101" pitchFamily="49" charset="-122"/>
                <a:ea typeface="楷体_GB2312" panose="02010609030101010101" pitchFamily="49" charset="-122"/>
              </a:rPr>
              <a:t>大气圈位于生物圈的最顶部，是由多种气体组成的：有氮气、氧气、二氧化碳等等。</a:t>
            </a:r>
            <a:r>
              <a:rPr lang="zh-CN" altLang="en-US" sz="3600">
                <a:latin typeface="楷体_GB2312" panose="02010609030101010101" pitchFamily="49" charset="-122"/>
                <a:ea typeface="楷体_GB2312" panose="02010609030101010101" pitchFamily="49" charset="-122"/>
              </a:rPr>
              <a:t> </a:t>
            </a:r>
            <a:endParaRPr lang="zh-CN" altLang="en-US" sz="3600">
              <a:latin typeface="楷体_GB2312" panose="02010609030101010101" pitchFamily="49" charset="-122"/>
              <a:ea typeface="楷体_GB2312" panose="0201060903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37892"/>
                                        </p:tgtEl>
                                        <p:attrNameLst>
                                          <p:attrName>style.visibility</p:attrName>
                                        </p:attrNameLst>
                                      </p:cBhvr>
                                      <p:to>
                                        <p:strVal val="visible"/>
                                      </p:to>
                                    </p:set>
                                    <p:animEffect transition="in" filter="checkerboard(across)">
                                      <p:cBhvr>
                                        <p:cTn id="7" dur="500"/>
                                        <p:tgtEl>
                                          <p:spTgt spid="378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6146" name="Picture 3" title=""/>
          <p:cNvPicPr>
            <a:picLocks noChangeAspect="1"/>
          </p:cNvPicPr>
          <p:nvPr/>
        </p:nvPicPr>
        <p:blipFill>
          <a:blip r:embed="rId2"/>
          <a:srcRect b="24596"/>
          <a:stretch>
            <a:fillRect/>
          </a:stretch>
        </p:blipFill>
        <p:spPr>
          <a:xfrm>
            <a:off x="4643438" y="765175"/>
            <a:ext cx="3906837" cy="2208213"/>
          </a:xfrm>
          <a:prstGeom prst="rect">
            <a:avLst/>
          </a:prstGeom>
          <a:noFill/>
          <a:ln w="9525">
            <a:noFill/>
          </a:ln>
        </p:spPr>
      </p:pic>
      <p:pic>
        <p:nvPicPr>
          <p:cNvPr id="6147" name="Picture 4" title=""/>
          <p:cNvPicPr>
            <a:picLocks noChangeAspect="1"/>
          </p:cNvPicPr>
          <p:nvPr>
            <p:ph sz="half" idx="4294967295"/>
          </p:nvPr>
        </p:nvPicPr>
        <p:blipFill>
          <a:blip r:embed="rId3"/>
          <a:srcRect l="3334" r="3334"/>
          <a:stretch>
            <a:fillRect/>
          </a:stretch>
        </p:blipFill>
        <p:spPr>
          <a:xfrm>
            <a:off x="539750" y="620713"/>
            <a:ext cx="3722688" cy="2992437"/>
          </a:xfrm>
          <a:prstGeom prst="rect">
            <a:avLst/>
          </a:prstGeom>
          <a:noFill/>
          <a:ln w="9525">
            <a:noFill/>
          </a:ln>
        </p:spPr>
      </p:pic>
      <p:pic>
        <p:nvPicPr>
          <p:cNvPr id="6148" name="Picture 5" title=""/>
          <p:cNvPicPr>
            <a:picLocks noChangeAspect="1"/>
          </p:cNvPicPr>
          <p:nvPr/>
        </p:nvPicPr>
        <p:blipFill>
          <a:blip r:embed="rId4"/>
          <a:stretch>
            <a:fillRect/>
          </a:stretch>
        </p:blipFill>
        <p:spPr>
          <a:xfrm>
            <a:off x="4716463" y="3141663"/>
            <a:ext cx="3844925" cy="3116262"/>
          </a:xfrm>
          <a:prstGeom prst="rect">
            <a:avLst/>
          </a:prstGeom>
          <a:noFill/>
          <a:ln w="9525">
            <a:noFill/>
          </a:ln>
        </p:spPr>
      </p:pic>
      <p:sp>
        <p:nvSpPr>
          <p:cNvPr id="6149" name="Rectangle 6" title=""/>
          <p:cNvSpPr/>
          <p:nvPr/>
        </p:nvSpPr>
        <p:spPr>
          <a:xfrm>
            <a:off x="2030413" y="473075"/>
            <a:ext cx="4824412" cy="701675"/>
          </a:xfrm>
          <a:prstGeom prst="rect">
            <a:avLst/>
          </a:prstGeom>
          <a:solidFill>
            <a:srgbClr val="00FF00">
              <a:alpha val="49019"/>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4000">
                <a:solidFill>
                  <a:srgbClr val="0000FF"/>
                </a:solidFill>
                <a:latin typeface="Times New Roman" panose="02020603050405020304" pitchFamily="18" charset="0"/>
                <a:ea typeface="楷体_GB2312" panose="02010609030101010101" pitchFamily="49" charset="-122"/>
              </a:rPr>
              <a:t>大气圈中生活的生物</a:t>
            </a:r>
            <a:endParaRPr lang="zh-CN" altLang="en-US" sz="4000">
              <a:solidFill>
                <a:srgbClr val="0000FF"/>
              </a:solidFill>
              <a:latin typeface="Times New Roman" panose="02020603050405020304" pitchFamily="18" charset="0"/>
              <a:ea typeface="楷体_GB2312" panose="02010609030101010101" pitchFamily="49" charset="-122"/>
            </a:endParaRPr>
          </a:p>
        </p:txBody>
      </p:sp>
      <p:pic>
        <p:nvPicPr>
          <p:cNvPr id="6150" name="Picture 8" title=""/>
          <p:cNvPicPr>
            <a:picLocks noChangeAspect="1"/>
          </p:cNvPicPr>
          <p:nvPr/>
        </p:nvPicPr>
        <p:blipFill>
          <a:blip r:embed="rId5"/>
          <a:srcRect r="22784" b="16582"/>
          <a:stretch>
            <a:fillRect/>
          </a:stretch>
        </p:blipFill>
        <p:spPr>
          <a:xfrm>
            <a:off x="539750" y="3716338"/>
            <a:ext cx="3722688" cy="2714625"/>
          </a:xfrm>
          <a:prstGeom prst="rect">
            <a:avLst/>
          </a:prstGeom>
          <a:noFill/>
          <a:ln w="9525">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7170" name="Picture 2" title=""/>
          <p:cNvPicPr>
            <a:picLocks noChangeAspect="1"/>
          </p:cNvPicPr>
          <p:nvPr>
            <p:ph idx="4294967295"/>
          </p:nvPr>
        </p:nvPicPr>
        <p:blipFill>
          <a:blip r:embed="rId3"/>
          <a:stretch>
            <a:fillRect/>
          </a:stretch>
        </p:blipFill>
        <p:spPr>
          <a:xfrm>
            <a:off x="609600" y="534988"/>
            <a:ext cx="7877175" cy="5865812"/>
          </a:xfrm>
          <a:prstGeom prst="rect">
            <a:avLst/>
          </a:prstGeom>
          <a:noFill/>
          <a:ln w="9525">
            <a:noFill/>
          </a:ln>
        </p:spPr>
      </p:pic>
      <p:sp>
        <p:nvSpPr>
          <p:cNvPr id="7171" name="Rectangle 3" title=""/>
          <p:cNvSpPr/>
          <p:nvPr/>
        </p:nvSpPr>
        <p:spPr>
          <a:xfrm>
            <a:off x="817563" y="752475"/>
            <a:ext cx="647700" cy="13112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4000">
                <a:solidFill>
                  <a:srgbClr val="FFFF00"/>
                </a:solidFill>
                <a:latin typeface="Times New Roman" panose="02020603050405020304" pitchFamily="18" charset="0"/>
                <a:ea typeface="楷体_GB2312" panose="02010609030101010101" pitchFamily="49" charset="-122"/>
              </a:rPr>
              <a:t>水圈</a:t>
            </a:r>
            <a:endParaRPr lang="zh-CN" altLang="en-US" sz="4000">
              <a:solidFill>
                <a:srgbClr val="FFFF00"/>
              </a:solidFill>
              <a:latin typeface="Times New Roman" panose="02020603050405020304" pitchFamily="18" charset="0"/>
              <a:ea typeface="楷体_GB2312" panose="02010609030101010101" pitchFamily="49" charset="-122"/>
            </a:endParaRPr>
          </a:p>
        </p:txBody>
      </p:sp>
      <p:sp>
        <p:nvSpPr>
          <p:cNvPr id="41988" name="Rectangle 4" title=""/>
          <p:cNvSpPr/>
          <p:nvPr/>
        </p:nvSpPr>
        <p:spPr>
          <a:xfrm>
            <a:off x="2855913" y="5099050"/>
            <a:ext cx="5638800" cy="1311275"/>
          </a:xfrm>
          <a:prstGeom prst="rect">
            <a:avLst/>
          </a:prstGeom>
          <a:solidFill>
            <a:srgbClr val="0000FF">
              <a:alpha val="47058"/>
            </a:srgb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sz="4000">
                <a:solidFill>
                  <a:srgbClr val="FFFF00"/>
                </a:solidFill>
                <a:latin typeface="楷体_GB2312" panose="02010609030101010101" pitchFamily="49" charset="-122"/>
                <a:ea typeface="楷体_GB2312" panose="02010609030101010101" pitchFamily="49" charset="-122"/>
              </a:rPr>
              <a:t>  </a:t>
            </a:r>
            <a:r>
              <a:rPr lang="zh-CN" altLang="en-US" sz="4000">
                <a:solidFill>
                  <a:srgbClr val="FFFF00"/>
                </a:solidFill>
                <a:latin typeface="楷体_GB2312" panose="02010609030101010101" pitchFamily="49" charset="-122"/>
                <a:ea typeface="楷体_GB2312" panose="02010609030101010101" pitchFamily="49" charset="-122"/>
              </a:rPr>
              <a:t>水圈主要包括地球上的全部海洋和江河湖泊</a:t>
            </a:r>
            <a:endParaRPr lang="zh-CN" altLang="en-US" sz="4000">
              <a:solidFill>
                <a:srgbClr val="FFFF00"/>
              </a:solidFill>
              <a:latin typeface="楷体_GB2312" panose="02010609030101010101" pitchFamily="49" charset="-122"/>
              <a:ea typeface="楷体_GB2312" panose="0201060903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500" fill="hold" grpId="0" nodeType="clickEffect">
                                  <p:stCondLst>
                                    <p:cond delay="0"/>
                                  </p:stCondLst>
                                  <p:childTnLst>
                                    <p:set>
                                      <p:cBhvr>
                                        <p:cTn id="6" dur="1" fill="hold">
                                          <p:stCondLst>
                                            <p:cond delay="0"/>
                                          </p:stCondLst>
                                        </p:cTn>
                                        <p:tgtEl>
                                          <p:spTgt spid="41988"/>
                                        </p:tgtEl>
                                        <p:attrNameLst>
                                          <p:attrName>style.visibility</p:attrName>
                                        </p:attrNameLst>
                                      </p:cBhvr>
                                      <p:to>
                                        <p:strVal val="visible"/>
                                      </p:to>
                                    </p:set>
                                    <p:animEffect transition="in" filter="diamond(in)">
                                      <p:cBhvr>
                                        <p:cTn id="7" dur="500"/>
                                        <p:tgtEl>
                                          <p:spTgt spid="419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8"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8194" name="Picture 2" title=""/>
          <p:cNvPicPr>
            <a:picLocks noChangeAspect="1"/>
          </p:cNvPicPr>
          <p:nvPr>
            <p:ph sz="quarter" idx="4294967295"/>
          </p:nvPr>
        </p:nvPicPr>
        <p:blipFill>
          <a:blip r:embed="rId2"/>
          <a:stretch>
            <a:fillRect/>
          </a:stretch>
        </p:blipFill>
        <p:spPr>
          <a:xfrm>
            <a:off x="860425" y="3268663"/>
            <a:ext cx="3503613" cy="2922587"/>
          </a:xfrm>
          <a:prstGeom prst="rect">
            <a:avLst/>
          </a:prstGeom>
          <a:noFill/>
          <a:ln w="9525">
            <a:noFill/>
          </a:ln>
        </p:spPr>
      </p:pic>
      <p:pic>
        <p:nvPicPr>
          <p:cNvPr id="8195" name="Picture 4" title=""/>
          <p:cNvPicPr>
            <a:picLocks noChangeAspect="1"/>
          </p:cNvPicPr>
          <p:nvPr>
            <p:ph sz="quarter" idx="4294967295"/>
          </p:nvPr>
        </p:nvPicPr>
        <p:blipFill>
          <a:blip r:embed="rId3"/>
          <a:stretch>
            <a:fillRect/>
          </a:stretch>
        </p:blipFill>
        <p:spPr>
          <a:xfrm>
            <a:off x="795338" y="484188"/>
            <a:ext cx="3633787" cy="2725737"/>
          </a:xfrm>
          <a:prstGeom prst="rect">
            <a:avLst/>
          </a:prstGeom>
          <a:noFill/>
          <a:ln w="9525">
            <a:noFill/>
          </a:ln>
        </p:spPr>
      </p:pic>
      <p:pic>
        <p:nvPicPr>
          <p:cNvPr id="8196" name="Picture 5" title=""/>
          <p:cNvPicPr>
            <a:picLocks noChangeAspect="1"/>
          </p:cNvPicPr>
          <p:nvPr>
            <p:ph sz="quarter" idx="4294967295"/>
          </p:nvPr>
        </p:nvPicPr>
        <p:blipFill>
          <a:blip r:embed="rId4"/>
          <a:stretch>
            <a:fillRect/>
          </a:stretch>
        </p:blipFill>
        <p:spPr>
          <a:xfrm>
            <a:off x="4716463" y="561975"/>
            <a:ext cx="3840162" cy="2706688"/>
          </a:xfrm>
          <a:prstGeom prst="rect">
            <a:avLst/>
          </a:prstGeom>
          <a:noFill/>
          <a:ln w="9525">
            <a:noFill/>
          </a:ln>
        </p:spPr>
      </p:pic>
      <p:pic>
        <p:nvPicPr>
          <p:cNvPr id="8197" name="Picture 6" title=""/>
          <p:cNvPicPr>
            <a:picLocks noChangeAspect="1"/>
          </p:cNvPicPr>
          <p:nvPr/>
        </p:nvPicPr>
        <p:blipFill>
          <a:blip r:embed="rId5"/>
          <a:stretch>
            <a:fillRect/>
          </a:stretch>
        </p:blipFill>
        <p:spPr>
          <a:xfrm>
            <a:off x="4716463" y="3419475"/>
            <a:ext cx="3694112" cy="2771775"/>
          </a:xfrm>
          <a:prstGeom prst="rect">
            <a:avLst/>
          </a:prstGeom>
          <a:noFill/>
          <a:ln w="9525">
            <a:noFill/>
          </a:ln>
        </p:spPr>
      </p:pic>
      <p:sp>
        <p:nvSpPr>
          <p:cNvPr id="8198" name="Rectangle 7" title=""/>
          <p:cNvSpPr/>
          <p:nvPr/>
        </p:nvSpPr>
        <p:spPr>
          <a:xfrm>
            <a:off x="397193" y="5409565"/>
            <a:ext cx="4429125" cy="1137285"/>
          </a:xfrm>
          <a:prstGeom prst="rect">
            <a:avLst/>
          </a:prstGeom>
          <a:solidFill>
            <a:schemeClr val="bg1">
              <a:alpha val="47058"/>
            </a:schemeClr>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4000">
                <a:solidFill>
                  <a:srgbClr val="0000FF"/>
                </a:solidFill>
                <a:latin typeface="Times New Roman" panose="02020603050405020304" pitchFamily="18" charset="0"/>
                <a:ea typeface="楷体_GB2312" panose="02010609030101010101" pitchFamily="49" charset="-122"/>
              </a:rPr>
              <a:t>水圈中生活的生物</a:t>
            </a:r>
            <a:endParaRPr lang="zh-CN" altLang="en-US" sz="4000">
              <a:solidFill>
                <a:srgbClr val="0000FF"/>
              </a:solidFill>
              <a:latin typeface="Times New Roman" panose="02020603050405020304" pitchFamily="18" charset="0"/>
              <a:ea typeface="楷体_GB2312" panose="02010609030101010101" pitchFamily="49" charset="-122"/>
            </a:endParaRPr>
          </a:p>
          <a:p>
            <a:r>
              <a:rPr lang="zh-CN" altLang="en-US" sz="2800">
                <a:solidFill>
                  <a:srgbClr val="FF0000"/>
                </a:solidFill>
                <a:latin typeface="Times New Roman" panose="02020603050405020304" pitchFamily="18" charset="0"/>
                <a:ea typeface="楷体_GB2312" panose="02010609030101010101" pitchFamily="49" charset="-122"/>
              </a:rPr>
              <a:t>    （</a:t>
            </a:r>
            <a:r>
              <a:rPr lang="en-US" altLang="zh-CN" sz="2800">
                <a:solidFill>
                  <a:srgbClr val="FF0000"/>
                </a:solidFill>
                <a:latin typeface="Times New Roman" panose="02020603050405020304" pitchFamily="18" charset="0"/>
                <a:ea typeface="楷体_GB2312" panose="02010609030101010101" pitchFamily="49" charset="-122"/>
              </a:rPr>
              <a:t>150</a:t>
            </a:r>
            <a:r>
              <a:rPr lang="zh-CN" altLang="en-US" sz="2800">
                <a:solidFill>
                  <a:srgbClr val="FF0000"/>
                </a:solidFill>
                <a:latin typeface="Times New Roman" panose="02020603050405020304" pitchFamily="18" charset="0"/>
                <a:ea typeface="楷体_GB2312" panose="02010609030101010101" pitchFamily="49" charset="-122"/>
              </a:rPr>
              <a:t>米以内）</a:t>
            </a:r>
            <a:endParaRPr lang="zh-CN" altLang="en-US" sz="2800">
              <a:solidFill>
                <a:srgbClr val="FF0000"/>
              </a:solidFill>
              <a:latin typeface="Times New Roman" panose="02020603050405020304" pitchFamily="18" charset="0"/>
              <a:ea typeface="楷体_GB2312" panose="02010609030101010101"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9218" name="Picture 2" title=""/>
          <p:cNvPicPr>
            <a:picLocks noChangeAspect="1"/>
          </p:cNvPicPr>
          <p:nvPr>
            <p:ph sz="half" idx="4294967295"/>
          </p:nvPr>
        </p:nvPicPr>
        <p:blipFill>
          <a:blip r:embed="rId3"/>
          <a:stretch>
            <a:fillRect/>
          </a:stretch>
        </p:blipFill>
        <p:spPr>
          <a:xfrm>
            <a:off x="712788" y="568325"/>
            <a:ext cx="7718425" cy="5883275"/>
          </a:xfrm>
          <a:prstGeom prst="rect">
            <a:avLst/>
          </a:prstGeom>
          <a:noFill/>
          <a:ln w="9525">
            <a:noFill/>
          </a:ln>
        </p:spPr>
      </p:pic>
      <p:sp>
        <p:nvSpPr>
          <p:cNvPr id="9219" name="Rectangle 3" title=""/>
          <p:cNvSpPr/>
          <p:nvPr/>
        </p:nvSpPr>
        <p:spPr>
          <a:xfrm>
            <a:off x="874713" y="646113"/>
            <a:ext cx="792162" cy="1920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4000">
                <a:solidFill>
                  <a:schemeClr val="bg1"/>
                </a:solidFill>
                <a:latin typeface="Times New Roman" panose="02020603050405020304" pitchFamily="18" charset="0"/>
                <a:ea typeface="楷体_GB2312" panose="02010609030101010101" pitchFamily="49" charset="-122"/>
              </a:rPr>
              <a:t>岩石圈</a:t>
            </a:r>
            <a:endParaRPr lang="zh-CN" altLang="en-US" sz="4000">
              <a:solidFill>
                <a:schemeClr val="bg1"/>
              </a:solidFill>
              <a:latin typeface="Times New Roman" panose="02020603050405020304" pitchFamily="18" charset="0"/>
              <a:ea typeface="楷体_GB2312" panose="02010609030101010101" pitchFamily="49" charset="-122"/>
            </a:endParaRPr>
          </a:p>
        </p:txBody>
      </p:sp>
      <p:sp>
        <p:nvSpPr>
          <p:cNvPr id="45060" name="Rectangle 4" title=""/>
          <p:cNvSpPr/>
          <p:nvPr/>
        </p:nvSpPr>
        <p:spPr>
          <a:xfrm>
            <a:off x="712788" y="4572635"/>
            <a:ext cx="7513637" cy="2183765"/>
          </a:xfrm>
          <a:prstGeom prst="rect">
            <a:avLst/>
          </a:prstGeom>
          <a:solidFill>
            <a:srgbClr val="F3FBA3"/>
          </a:solid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20000"/>
              </a:spcBef>
            </a:pPr>
            <a:r>
              <a:rPr lang="en-US" altLang="zh-CN" sz="3600">
                <a:solidFill>
                  <a:srgbClr val="0000FF"/>
                </a:solidFill>
                <a:latin typeface="楷体_GB2312" panose="02010609030101010101" pitchFamily="49" charset="-122"/>
                <a:ea typeface="楷体_GB2312" panose="02010609030101010101" pitchFamily="49" charset="-122"/>
              </a:rPr>
              <a:t>    </a:t>
            </a:r>
            <a:r>
              <a:rPr lang="zh-CN" altLang="en-US" sz="3600">
                <a:solidFill>
                  <a:srgbClr val="0000FF"/>
                </a:solidFill>
                <a:latin typeface="楷体_GB2312" panose="02010609030101010101" pitchFamily="49" charset="-122"/>
                <a:ea typeface="楷体_GB2312" panose="02010609030101010101" pitchFamily="49" charset="-122"/>
              </a:rPr>
              <a:t>岩石圈是地球表层的固体部分。它的表面大多覆盖着土壤 ，是一切</a:t>
            </a:r>
            <a:r>
              <a:rPr lang="zh-CN" altLang="en-US" sz="3600">
                <a:solidFill>
                  <a:srgbClr val="FF0000"/>
                </a:solidFill>
                <a:latin typeface="楷体_GB2312" panose="02010609030101010101" pitchFamily="49" charset="-122"/>
                <a:ea typeface="楷体_GB2312" panose="02010609030101010101" pitchFamily="49" charset="-122"/>
              </a:rPr>
              <a:t>陆生生物的</a:t>
            </a:r>
            <a:r>
              <a:rPr lang="zh-CN" altLang="en-US" sz="3600">
                <a:solidFill>
                  <a:srgbClr val="FF0000"/>
                </a:solidFill>
                <a:latin typeface="Times New Roman" panose="02020603050405020304" pitchFamily="18" charset="0"/>
                <a:ea typeface="楷体_GB2312" panose="02010609030101010101" pitchFamily="49" charset="-122"/>
              </a:rPr>
              <a:t>“</a:t>
            </a:r>
            <a:r>
              <a:rPr lang="zh-CN" altLang="en-US" sz="3600">
                <a:solidFill>
                  <a:srgbClr val="FF0000"/>
                </a:solidFill>
                <a:latin typeface="楷体_GB2312" panose="02010609030101010101" pitchFamily="49" charset="-122"/>
                <a:ea typeface="楷体_GB2312" panose="02010609030101010101" pitchFamily="49" charset="-122"/>
              </a:rPr>
              <a:t>立足点</a:t>
            </a:r>
            <a:r>
              <a:rPr lang="zh-CN" altLang="en-US" sz="3600">
                <a:solidFill>
                  <a:srgbClr val="FF0000"/>
                </a:solidFill>
                <a:latin typeface="Times New Roman" panose="02020603050405020304" pitchFamily="18" charset="0"/>
                <a:ea typeface="楷体_GB2312" panose="02010609030101010101" pitchFamily="49" charset="-122"/>
              </a:rPr>
              <a:t>”</a:t>
            </a:r>
            <a:r>
              <a:rPr lang="zh-CN" altLang="en-US" sz="3600">
                <a:solidFill>
                  <a:srgbClr val="FF0000"/>
                </a:solidFill>
                <a:latin typeface="楷体_GB2312" panose="02010609030101010101" pitchFamily="49" charset="-122"/>
                <a:ea typeface="楷体_GB2312" panose="02010609030101010101" pitchFamily="49" charset="-122"/>
              </a:rPr>
              <a:t>。</a:t>
            </a:r>
            <a:r>
              <a:rPr lang="zh-CN" altLang="en-US" sz="2800">
                <a:solidFill>
                  <a:srgbClr val="FF0000"/>
                </a:solidFill>
                <a:latin typeface="楷体_GB2312" panose="02010609030101010101" pitchFamily="49" charset="-122"/>
                <a:ea typeface="楷体_GB2312" panose="02010609030101010101" pitchFamily="49" charset="-122"/>
              </a:rPr>
              <a:t>（也是人类的立足点）</a:t>
            </a:r>
            <a:endParaRPr lang="zh-CN" altLang="en-US" sz="2800">
              <a:solidFill>
                <a:srgbClr val="FF0000"/>
              </a:solidFill>
              <a:latin typeface="楷体_GB2312" panose="02010609030101010101" pitchFamily="49" charset="-122"/>
              <a:ea typeface="楷体_GB2312" panose="0201060903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45060"/>
                                        </p:tgtEl>
                                        <p:attrNameLst>
                                          <p:attrName>style.visibility</p:attrName>
                                        </p:attrNameLst>
                                      </p:cBhvr>
                                      <p:to>
                                        <p:strVal val="visible"/>
                                      </p:to>
                                    </p:set>
                                    <p:animEffect transition="in" filter="checkerboard(across)">
                                      <p:cBhvr>
                                        <p:cTn id="7" dur="500"/>
                                        <p:tgtEl>
                                          <p:spTgt spid="450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60"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10242" name="Rectangle 1026" title=""/>
          <p:cNvSpPr>
            <a:spLocks noGrp="1"/>
          </p:cNvSpPr>
          <p:nvPr>
            <p:ph type="title" idx="4294967295"/>
          </p:nvPr>
        </p:nvSpPr>
        <p:spPr>
          <a:xfrm>
            <a:off x="609600" y="304800"/>
            <a:ext cx="7010400" cy="1219200"/>
          </a:xfrm>
          <a:prstGeom prst="rect">
            <a:avLst/>
          </a:prstGeom>
          <a:noFill/>
          <a:ln w="9525">
            <a:noFill/>
          </a:ln>
        </p:spPr>
        <p:txBody>
          <a:bodyPr anchor="ctr"/>
          <a:lstStyle/>
          <a:p>
            <a:r>
              <a:rPr lang="zh-CN" altLang="en-US">
                <a:solidFill>
                  <a:schemeClr val="tx1"/>
                </a:solidFill>
                <a:latin typeface="宋体" panose="02010600030101010101" pitchFamily="2" charset="-122"/>
              </a:rPr>
              <a:t>三、多种多样的生态系统</a:t>
            </a:r>
            <a:endParaRPr lang="zh-CN" altLang="en-US">
              <a:solidFill>
                <a:schemeClr val="tx1"/>
              </a:solidFill>
              <a:latin typeface="宋体" panose="02010600030101010101" pitchFamily="2" charset="-122"/>
            </a:endParaRPr>
          </a:p>
        </p:txBody>
      </p:sp>
      <p:sp>
        <p:nvSpPr>
          <p:cNvPr id="10243" name="AutoShape 3" title=""/>
          <p:cNvSpPr/>
          <p:nvPr/>
        </p:nvSpPr>
        <p:spPr>
          <a:xfrm>
            <a:off x="2133600" y="1905000"/>
            <a:ext cx="457200" cy="4114800"/>
          </a:xfrm>
          <a:prstGeom prst="leftBrace">
            <a:avLst>
              <a:gd name="adj1" fmla="val 75000"/>
              <a:gd name="adj2" fmla="val 50000"/>
            </a:avLst>
          </a:prstGeom>
          <a:noFill/>
          <a:ln w="28575" cap="flat" cmpd="sng">
            <a:solidFill>
              <a:schemeClr val="tx1"/>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nvGrpSpPr>
          <p:cNvPr id="2" name="Group 18" title=""/>
          <p:cNvGrpSpPr/>
          <p:nvPr/>
        </p:nvGrpSpPr>
        <p:grpSpPr>
          <a:xfrm>
            <a:off x="2514600" y="3581400"/>
            <a:ext cx="3505200" cy="641350"/>
            <a:chOff x="1584" y="960"/>
            <a:chExt cx="2208" cy="404"/>
          </a:xfrm>
        </p:grpSpPr>
        <p:sp>
          <p:nvSpPr>
            <p:cNvPr id="10264" name="Text Box 1031"/>
            <p:cNvSpPr txBox="1"/>
            <p:nvPr/>
          </p:nvSpPr>
          <p:spPr>
            <a:xfrm>
              <a:off x="1584" y="960"/>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森林生态系统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65" name="AutoShape 11"/>
            <p:cNvSpPr/>
            <p:nvPr/>
          </p:nvSpPr>
          <p:spPr>
            <a:xfrm>
              <a:off x="3504" y="1056"/>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nvGrpSpPr>
          <p:cNvPr id="3" name="Group 19" title=""/>
          <p:cNvGrpSpPr/>
          <p:nvPr/>
        </p:nvGrpSpPr>
        <p:grpSpPr>
          <a:xfrm>
            <a:off x="2514600" y="1524000"/>
            <a:ext cx="3505200" cy="641350"/>
            <a:chOff x="1584" y="1344"/>
            <a:chExt cx="2208" cy="404"/>
          </a:xfrm>
        </p:grpSpPr>
        <p:sp>
          <p:nvSpPr>
            <p:cNvPr id="10262" name="Text Box 1031"/>
            <p:cNvSpPr txBox="1"/>
            <p:nvPr/>
          </p:nvSpPr>
          <p:spPr>
            <a:xfrm>
              <a:off x="1584" y="1344"/>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草原生态系统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63" name="AutoShape 12"/>
            <p:cNvSpPr/>
            <p:nvPr/>
          </p:nvSpPr>
          <p:spPr>
            <a:xfrm>
              <a:off x="3504" y="1440"/>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nvGrpSpPr>
          <p:cNvPr id="4" name="Group 20" title=""/>
          <p:cNvGrpSpPr/>
          <p:nvPr/>
        </p:nvGrpSpPr>
        <p:grpSpPr>
          <a:xfrm>
            <a:off x="2514600" y="2895600"/>
            <a:ext cx="3505200" cy="641350"/>
            <a:chOff x="1584" y="1728"/>
            <a:chExt cx="2208" cy="404"/>
          </a:xfrm>
        </p:grpSpPr>
        <p:sp>
          <p:nvSpPr>
            <p:cNvPr id="10260" name="Text Box 1031"/>
            <p:cNvSpPr txBox="1"/>
            <p:nvPr/>
          </p:nvSpPr>
          <p:spPr>
            <a:xfrm>
              <a:off x="1584" y="1728"/>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海洋生态系统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61" name="AutoShape 13"/>
            <p:cNvSpPr/>
            <p:nvPr/>
          </p:nvSpPr>
          <p:spPr>
            <a:xfrm>
              <a:off x="3504" y="1824"/>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nvGrpSpPr>
          <p:cNvPr id="5" name="Group 21" title=""/>
          <p:cNvGrpSpPr/>
          <p:nvPr/>
        </p:nvGrpSpPr>
        <p:grpSpPr>
          <a:xfrm>
            <a:off x="2514600" y="2209800"/>
            <a:ext cx="3505200" cy="641350"/>
            <a:chOff x="1584" y="2112"/>
            <a:chExt cx="2208" cy="404"/>
          </a:xfrm>
        </p:grpSpPr>
        <p:sp>
          <p:nvSpPr>
            <p:cNvPr id="10258" name="Text Box 1031"/>
            <p:cNvSpPr txBox="1"/>
            <p:nvPr/>
          </p:nvSpPr>
          <p:spPr>
            <a:xfrm>
              <a:off x="1584" y="2112"/>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湿地生态系统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59" name="AutoShape 14"/>
            <p:cNvSpPr/>
            <p:nvPr/>
          </p:nvSpPr>
          <p:spPr>
            <a:xfrm>
              <a:off x="3504" y="2208"/>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nvGrpSpPr>
          <p:cNvPr id="6" name="Group 22" title=""/>
          <p:cNvGrpSpPr/>
          <p:nvPr/>
        </p:nvGrpSpPr>
        <p:grpSpPr>
          <a:xfrm>
            <a:off x="2514600" y="4267200"/>
            <a:ext cx="3505200" cy="641350"/>
            <a:chOff x="1584" y="2544"/>
            <a:chExt cx="2208" cy="404"/>
          </a:xfrm>
        </p:grpSpPr>
        <p:sp>
          <p:nvSpPr>
            <p:cNvPr id="10256" name="Text Box 1031"/>
            <p:cNvSpPr txBox="1"/>
            <p:nvPr/>
          </p:nvSpPr>
          <p:spPr>
            <a:xfrm>
              <a:off x="1584" y="2544"/>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淡水生态系统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57" name="AutoShape 15"/>
            <p:cNvSpPr/>
            <p:nvPr/>
          </p:nvSpPr>
          <p:spPr>
            <a:xfrm>
              <a:off x="3504" y="2640"/>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nvGrpSpPr>
          <p:cNvPr id="7" name="Group 23" title=""/>
          <p:cNvGrpSpPr/>
          <p:nvPr/>
        </p:nvGrpSpPr>
        <p:grpSpPr>
          <a:xfrm>
            <a:off x="2514600" y="5638800"/>
            <a:ext cx="3505200" cy="641350"/>
            <a:chOff x="1536" y="2928"/>
            <a:chExt cx="2208" cy="404"/>
          </a:xfrm>
        </p:grpSpPr>
        <p:sp>
          <p:nvSpPr>
            <p:cNvPr id="10254" name="Text Box 1031"/>
            <p:cNvSpPr txBox="1"/>
            <p:nvPr/>
          </p:nvSpPr>
          <p:spPr>
            <a:xfrm>
              <a:off x="1536" y="2928"/>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城市生态系统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55" name="AutoShape 16"/>
            <p:cNvSpPr/>
            <p:nvPr/>
          </p:nvSpPr>
          <p:spPr>
            <a:xfrm>
              <a:off x="3504" y="3024"/>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grpSp>
        <p:nvGrpSpPr>
          <p:cNvPr id="8" name="Group 24" title=""/>
          <p:cNvGrpSpPr/>
          <p:nvPr/>
        </p:nvGrpSpPr>
        <p:grpSpPr>
          <a:xfrm>
            <a:off x="2514600" y="4953000"/>
            <a:ext cx="3505200" cy="641350"/>
            <a:chOff x="1536" y="3312"/>
            <a:chExt cx="2208" cy="404"/>
          </a:xfrm>
        </p:grpSpPr>
        <p:sp>
          <p:nvSpPr>
            <p:cNvPr id="10252" name="Text Box 1031"/>
            <p:cNvSpPr txBox="1"/>
            <p:nvPr/>
          </p:nvSpPr>
          <p:spPr>
            <a:xfrm>
              <a:off x="1536" y="3312"/>
              <a:ext cx="2208" cy="404"/>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3600">
                  <a:solidFill>
                    <a:srgbClr val="FF0000"/>
                  </a:solidFill>
                  <a:latin typeface="Calibri" panose="020f0502020204030204" pitchFamily="34" charset="0"/>
                  <a:ea typeface="楷体_GB2312" panose="02010609030101010101" pitchFamily="49" charset="-122"/>
                </a:rPr>
                <a:t>农田生态系统</a:t>
              </a:r>
              <a:endParaRPr lang="zh-CN" altLang="en-US" sz="3600">
                <a:solidFill>
                  <a:srgbClr val="000099"/>
                </a:solidFill>
                <a:latin typeface="Calibri" panose="020f0502020204030204" pitchFamily="34" charset="0"/>
                <a:ea typeface="楷体_GB2312" panose="02010609030101010101" pitchFamily="49" charset="-122"/>
              </a:endParaRPr>
            </a:p>
          </p:txBody>
        </p:sp>
        <p:sp>
          <p:nvSpPr>
            <p:cNvPr id="10253" name="AutoShape 17"/>
            <p:cNvSpPr/>
            <p:nvPr/>
          </p:nvSpPr>
          <p:spPr>
            <a:xfrm>
              <a:off x="3504" y="3408"/>
              <a:ext cx="240" cy="240"/>
            </a:xfrm>
            <a:prstGeom prst="smileyFace">
              <a:avLst>
                <a:gd name="adj" fmla="val 4653"/>
              </a:avLst>
            </a:prstGeom>
            <a:solidFill>
              <a:srgbClr val="E3F90F"/>
            </a:solidFill>
            <a:ln w="28575" cap="flat" cmpd="sng">
              <a:solidFill>
                <a:srgbClr val="FF0000"/>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latin typeface="Arial" pitchFamily="34" charset="0"/>
              </a:endParaRPr>
            </a:p>
          </p:txBody>
        </p:sp>
      </p:grpSp>
      <p:sp>
        <p:nvSpPr>
          <p:cNvPr id="10251" name="WordArt 25" title=""/>
          <p:cNvSpPr>
            <a:spLocks noTextEdit="1"/>
          </p:cNvSpPr>
          <p:nvPr/>
        </p:nvSpPr>
        <p:spPr>
          <a:xfrm>
            <a:off x="6858000" y="2895600"/>
            <a:ext cx="1524000" cy="1524000"/>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gn="ctr" eaLnBrk="0" hangingPunct="0"/>
            <a:r>
              <a:rPr lang="zh-CN" altLang="en-US" sz="3600" b="1">
                <a:ln w="12700" cap="flat" cmpd="sng">
                  <a:solidFill>
                    <a:srgbClr val="EAEAEA"/>
                  </a:solidFill>
                  <a:prstDash val="solid"/>
                  <a:headEnd type="none" w="med" len="med"/>
                  <a:tailEnd type="none" w="med" len="med"/>
                </a:ln>
                <a:gradFill rotWithShape="1">
                  <a:gsLst>
                    <a:gs pos="0">
                      <a:srgbClr val="A603AB">
                        <a:alpha val="100000"/>
                      </a:srgbClr>
                    </a:gs>
                    <a:gs pos="12000">
                      <a:srgbClr val="E81766">
                        <a:alpha val="100000"/>
                      </a:srgbClr>
                    </a:gs>
                    <a:gs pos="27000">
                      <a:srgbClr val="EE3F17">
                        <a:alpha val="100000"/>
                      </a:srgbClr>
                    </a:gs>
                    <a:gs pos="48000">
                      <a:srgbClr val="FFFF00">
                        <a:alpha val="100000"/>
                      </a:srgbClr>
                    </a:gs>
                    <a:gs pos="64999">
                      <a:srgbClr val="1A8D48">
                        <a:alpha val="100000"/>
                      </a:srgbClr>
                    </a:gs>
                    <a:gs pos="78999">
                      <a:srgbClr val="0819FB">
                        <a:alpha val="100000"/>
                      </a:srgbClr>
                    </a:gs>
                    <a:gs pos="100000">
                      <a:srgbClr val="A603AB">
                        <a:alpha val="100000"/>
                      </a:srgbClr>
                    </a:gs>
                  </a:gsLst>
                  <a:lin ang="0" scaled="1"/>
                </a:gradFill>
                <a:effectLst>
                  <a:outerShdw dist="35921" dir="2699999" sy="50000" kx="2115830" algn="bl" rotWithShape="0">
                    <a:srgbClr val="C0C0C0">
                      <a:alpha val="79999"/>
                    </a:srgbClr>
                  </a:outerShdw>
                </a:effectLst>
                <a:latin typeface="宋体" panose="02010600030101010101" pitchFamily="2" charset="-122"/>
                <a:ea typeface="宋体" panose="02010600030101010101" pitchFamily="2" charset="-122"/>
              </a:rPr>
              <a:t>？</a:t>
            </a:r>
            <a:endParaRPr lang="zh-CN" altLang="en-US" sz="3600" b="1">
              <a:ln w="12700" cap="flat" cmpd="sng">
                <a:solidFill>
                  <a:srgbClr val="EAEAEA"/>
                </a:solidFill>
                <a:prstDash val="solid"/>
                <a:headEnd type="none" w="med" len="med"/>
                <a:tailEnd type="none" w="med" len="med"/>
              </a:ln>
              <a:gradFill rotWithShape="1">
                <a:gsLst>
                  <a:gs pos="0">
                    <a:srgbClr val="A603AB">
                      <a:alpha val="100000"/>
                    </a:srgbClr>
                  </a:gs>
                  <a:gs pos="12000">
                    <a:srgbClr val="E81766">
                      <a:alpha val="100000"/>
                    </a:srgbClr>
                  </a:gs>
                  <a:gs pos="27000">
                    <a:srgbClr val="EE3F17">
                      <a:alpha val="100000"/>
                    </a:srgbClr>
                  </a:gs>
                  <a:gs pos="48000">
                    <a:srgbClr val="FFFF00">
                      <a:alpha val="100000"/>
                    </a:srgbClr>
                  </a:gs>
                  <a:gs pos="64999">
                    <a:srgbClr val="1A8D48">
                      <a:alpha val="100000"/>
                    </a:srgbClr>
                  </a:gs>
                  <a:gs pos="78999">
                    <a:srgbClr val="0819FB">
                      <a:alpha val="100000"/>
                    </a:srgbClr>
                  </a:gs>
                  <a:gs pos="100000">
                    <a:srgbClr val="A603AB">
                      <a:alpha val="100000"/>
                    </a:srgbClr>
                  </a:gs>
                </a:gsLst>
                <a:lin ang="0" scaled="1"/>
              </a:gradFill>
              <a:effectLst>
                <a:outerShdw dist="35921" dir="2699999" sy="50000" kx="2115830" algn="bl" rotWithShape="0">
                  <a:srgbClr val="C0C0C0">
                    <a:alpha val="79999"/>
                  </a:srgbClr>
                </a:outerShdw>
              </a:effectLst>
              <a:latin typeface="宋体" panose="0201060003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dissolve">
                                      <p:cBhvr>
                                        <p:cTn id="7" dur="500"/>
                                        <p:tgtEl>
                                          <p:spTgt spid="3"/>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dissolve">
                                      <p:cBhvr>
                                        <p:cTn id="11" dur="500"/>
                                        <p:tgtEl>
                                          <p:spTgt spid="5"/>
                                        </p:tgtEl>
                                      </p:cBhvr>
                                    </p:animEffect>
                                  </p:childTnLst>
                                </p:cTn>
                              </p:par>
                            </p:childTnLst>
                          </p:cTn>
                        </p:par>
                        <p:par>
                          <p:cTn id="12" fill="hold" nodeType="afterGroup">
                            <p:stCondLst>
                              <p:cond delay="1000"/>
                            </p:stCondLst>
                            <p:childTnLst>
                              <p:par>
                                <p:cTn id="13" presetID="9" presetClass="entr" presetSubtype="0" dur="500" fill="hold"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par>
                          <p:cTn id="16" fill="hold" nodeType="afterGroup">
                            <p:stCondLst>
                              <p:cond delay="1500"/>
                            </p:stCondLst>
                            <p:childTnLst>
                              <p:par>
                                <p:cTn id="17" presetID="9" presetClass="entr" presetSubtype="0" dur="500" fill="hold" nodeType="after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dissolve">
                                      <p:cBhvr>
                                        <p:cTn id="19" dur="500"/>
                                        <p:tgtEl>
                                          <p:spTgt spid="2"/>
                                        </p:tgtEl>
                                      </p:cBhvr>
                                    </p:animEffect>
                                  </p:childTnLst>
                                </p:cTn>
                              </p:par>
                            </p:childTnLst>
                          </p:cTn>
                        </p:par>
                        <p:par>
                          <p:cTn id="20" fill="hold" nodeType="afterGroup">
                            <p:stCondLst>
                              <p:cond delay="2000"/>
                            </p:stCondLst>
                            <p:childTnLst>
                              <p:par>
                                <p:cTn id="21" presetID="9" presetClass="entr" presetSubtype="0" dur="500" fill="hold" nodeType="after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dissolve">
                                      <p:cBhvr>
                                        <p:cTn id="23" dur="500"/>
                                        <p:tgtEl>
                                          <p:spTgt spid="6"/>
                                        </p:tgtEl>
                                      </p:cBhvr>
                                    </p:animEffect>
                                  </p:childTnLst>
                                </p:cTn>
                              </p:par>
                            </p:childTnLst>
                          </p:cTn>
                        </p:par>
                        <p:par>
                          <p:cTn id="24" fill="hold" nodeType="afterGroup">
                            <p:stCondLst>
                              <p:cond delay="2500"/>
                            </p:stCondLst>
                            <p:childTnLst>
                              <p:par>
                                <p:cTn id="25" presetID="9" presetClass="entr" presetSubtype="0" dur="500" fill="hold"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dissolve">
                                      <p:cBhvr>
                                        <p:cTn id="27" dur="500"/>
                                        <p:tgtEl>
                                          <p:spTgt spid="8"/>
                                        </p:tgtEl>
                                      </p:cBhvr>
                                    </p:animEffect>
                                  </p:childTnLst>
                                </p:cTn>
                              </p:par>
                            </p:childTnLst>
                          </p:cTn>
                        </p:par>
                        <p:par>
                          <p:cTn id="28" fill="hold" nodeType="afterGroup">
                            <p:stCondLst>
                              <p:cond delay="3000"/>
                            </p:stCondLst>
                            <p:childTnLst>
                              <p:par>
                                <p:cTn id="29" presetID="9" presetClass="entr" presetSubtype="0" dur="500" fill="hold"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dissolve">
                                      <p:cBhvr>
                                        <p:cTn id="31" dur="500"/>
                                        <p:tgtEl>
                                          <p:spTgt spid="7"/>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9" presetClass="entr" presetSubtype="10" dur="2000" fill="hold" nodeType="clickEffect">
                                  <p:stCondLst>
                                    <p:cond delay="0"/>
                                  </p:stCondLst>
                                  <p:childTnLst>
                                    <p:set>
                                      <p:cBhvr>
                                        <p:cTn id="35" dur="1" fill="hold">
                                          <p:stCondLst>
                                            <p:cond delay="0"/>
                                          </p:stCondLst>
                                        </p:cTn>
                                        <p:tgtEl>
                                          <p:spTgt spid="10251"/>
                                        </p:tgtEl>
                                        <p:attrNameLst>
                                          <p:attrName>style.visibility</p:attrName>
                                        </p:attrNameLst>
                                      </p:cBhvr>
                                      <p:to>
                                        <p:strVal val="visible"/>
                                      </p:to>
                                    </p:set>
                                    <p:anim calcmode="lin" valueType="num">
                                      <p:cBhvr>
                                        <p:cTn id="36" dur="2000" fill="hold"/>
                                        <p:tgtEl>
                                          <p:spTgt spid="10251"/>
                                        </p:tgtEl>
                                        <p:attrNameLst>
                                          <p:attrName>ppt_w</p:attrName>
                                        </p:attrNameLst>
                                      </p:cBhvr>
                                      <p:tavLst>
                                        <p:tav tm="0" fmla="#ppt_w*sin(2.5*pi*$)">
                                          <p:val>
                                            <p:fltVal val="0"/>
                                          </p:val>
                                        </p:tav>
                                        <p:tav tm="100000">
                                          <p:val>
                                            <p:fltVal val="1"/>
                                          </p:val>
                                        </p:tav>
                                      </p:tavLst>
                                    </p:anim>
                                    <p:anim calcmode="lin" valueType="num">
                                      <p:cBhvr>
                                        <p:cTn id="37" dur="2000" fill="hold"/>
                                        <p:tgtEl>
                                          <p:spTgt spid="1025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62466" name="文本框 62465" title=""/>
          <p:cNvSpPr txBox="1"/>
          <p:nvPr/>
        </p:nvSpPr>
        <p:spPr>
          <a:xfrm>
            <a:off x="107950" y="3068638"/>
            <a:ext cx="7796213" cy="52197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FF0000"/>
                </a:solidFill>
                <a:latin typeface="楷体_GB2312" panose="02010609030101010101" pitchFamily="49" charset="-122"/>
                <a:ea typeface="楷体_GB2312" panose="02010609030101010101" pitchFamily="49" charset="-122"/>
              </a:rPr>
              <a:t>分布：</a:t>
            </a:r>
            <a:r>
              <a:rPr lang="zh-CN" altLang="en-US" sz="2800" b="0">
                <a:solidFill>
                  <a:srgbClr val="0000CC"/>
                </a:solidFill>
                <a:latin typeface="楷体_GB2312" panose="02010609030101010101" pitchFamily="49" charset="-122"/>
                <a:ea typeface="楷体_GB2312" panose="02010609030101010101" pitchFamily="49" charset="-122"/>
              </a:rPr>
              <a:t>干旱</a:t>
            </a:r>
            <a:r>
              <a:rPr lang="zh-CN" altLang="en-US" sz="2800" b="1">
                <a:solidFill>
                  <a:srgbClr val="0000CC"/>
                </a:solidFill>
                <a:latin typeface="楷体_GB2312" panose="02010609030101010101" pitchFamily="49" charset="-122"/>
                <a:ea typeface="楷体_GB2312" panose="02010609030101010101" pitchFamily="49" charset="-122"/>
              </a:rPr>
              <a:t>地区，年降雨量很少。</a:t>
            </a:r>
            <a:endParaRPr lang="zh-CN" altLang="en-US" sz="2800" b="1">
              <a:solidFill>
                <a:srgbClr val="0000CC"/>
              </a:solidFill>
              <a:latin typeface="楷体_GB2312" panose="02010609030101010101" pitchFamily="49" charset="-122"/>
              <a:ea typeface="楷体_GB2312" panose="02010609030101010101" pitchFamily="49" charset="-122"/>
            </a:endParaRPr>
          </a:p>
        </p:txBody>
      </p:sp>
      <p:sp>
        <p:nvSpPr>
          <p:cNvPr id="62467" name="文本框 62466" title=""/>
          <p:cNvSpPr txBox="1"/>
          <p:nvPr/>
        </p:nvSpPr>
        <p:spPr>
          <a:xfrm>
            <a:off x="457200" y="457200"/>
            <a:ext cx="2667000" cy="5794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endParaRPr lang="zh-CN" altLang="en-US" sz="3200" b="1">
              <a:solidFill>
                <a:srgbClr val="FF0000"/>
              </a:solidFill>
              <a:latin typeface="Verdana" panose="020b0604030504040204" pitchFamily="34" charset="0"/>
            </a:endParaRPr>
          </a:p>
        </p:txBody>
      </p:sp>
      <p:sp>
        <p:nvSpPr>
          <p:cNvPr id="62468" name="矩形 62467" title=""/>
          <p:cNvSpPr/>
          <p:nvPr/>
        </p:nvSpPr>
        <p:spPr>
          <a:xfrm rot="5400000">
            <a:off x="6583363" y="1558925"/>
            <a:ext cx="2743200" cy="576263"/>
          </a:xfrm>
          <a:prstGeom prst="rect">
            <a:avLst/>
          </a:prstGeom>
        </p:spPr>
        <p:txBody>
          <a:bodyPr vert="eaVert" wrap="none" fromWordArt="1">
            <a:prstTxWarp prst="textChevron">
              <a:avLst>
                <a:gd name="adj" fmla="val 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lgn="ctr"/>
            <a:r>
              <a:rPr lang="zh-CN" altLang="en-US" sz="3600">
                <a:ln w="9525" cap="flat" cmpd="sng">
                  <a:solidFill>
                    <a:srgbClr val="FFCC00"/>
                  </a:solidFill>
                  <a:prstDash val="solid"/>
                  <a:headEnd type="none" w="med" len="med"/>
                  <a:tailEnd type="none" w="med" len="med"/>
                </a:ln>
                <a:solidFill>
                  <a:srgbClr val="FF0000"/>
                </a:solidFill>
                <a:latin typeface="宋体" panose="02010600030101010101" pitchFamily="2" charset="-122"/>
                <a:ea typeface="宋体" panose="02010600030101010101" pitchFamily="2" charset="-122"/>
              </a:rPr>
              <a:t>草原生态系统</a:t>
            </a:r>
            <a:endParaRPr lang="zh-CN" altLang="en-US" sz="3600">
              <a:ln w="9525" cap="flat" cmpd="sng">
                <a:solidFill>
                  <a:srgbClr val="FFCC00"/>
                </a:solidFill>
                <a:prstDash val="solid"/>
                <a:headEnd type="none" w="med" len="med"/>
                <a:tailEnd type="none" w="med" len="med"/>
              </a:ln>
              <a:solidFill>
                <a:srgbClr val="FF0000"/>
              </a:solidFill>
              <a:latin typeface="宋体" panose="02010600030101010101" pitchFamily="2" charset="-122"/>
              <a:ea typeface="宋体" panose="02010600030101010101" pitchFamily="2" charset="-122"/>
            </a:endParaRPr>
          </a:p>
        </p:txBody>
      </p:sp>
      <p:pic>
        <p:nvPicPr>
          <p:cNvPr id="62469" name="图片 62468" title=""/>
          <p:cNvPicPr>
            <a:picLocks noChangeAspect="1"/>
          </p:cNvPicPr>
          <p:nvPr/>
        </p:nvPicPr>
        <p:blipFill>
          <a:blip r:embed="rId2">
            <a:lum bright="-12000" contrast="12000"/>
          </a:blip>
          <a:stretch>
            <a:fillRect/>
          </a:stretch>
        </p:blipFill>
        <p:spPr>
          <a:xfrm>
            <a:off x="395605" y="46355"/>
            <a:ext cx="6742430" cy="2950845"/>
          </a:xfrm>
          <a:prstGeom prst="rect">
            <a:avLst/>
          </a:prstGeom>
          <a:noFill/>
          <a:ln w="9525">
            <a:noFill/>
          </a:ln>
        </p:spPr>
      </p:pic>
      <p:sp>
        <p:nvSpPr>
          <p:cNvPr id="62471" name="文本框 62470" title=""/>
          <p:cNvSpPr txBox="1"/>
          <p:nvPr/>
        </p:nvSpPr>
        <p:spPr>
          <a:xfrm>
            <a:off x="107950" y="3573463"/>
            <a:ext cx="8642350" cy="95313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FF0000"/>
                </a:solidFill>
                <a:latin typeface="Times New Roman" panose="02020603050405020304" pitchFamily="18" charset="0"/>
                <a:ea typeface="楷体_GB2312" panose="02010609030101010101" pitchFamily="49" charset="-122"/>
              </a:rPr>
              <a:t>特点：</a:t>
            </a:r>
            <a:r>
              <a:rPr lang="zh-CN" altLang="en-US" sz="2800">
                <a:solidFill>
                  <a:srgbClr val="2700CC"/>
                </a:solidFill>
                <a:latin typeface="Times New Roman" panose="02020603050405020304" pitchFamily="18" charset="0"/>
                <a:sym typeface="+mn-ea"/>
              </a:rPr>
              <a:t>缺乏高大的植物，动植物种类虽然比森林生态                  系统少，但仍然非常丰富。</a:t>
            </a:r>
            <a:endParaRPr lang="zh-CN" altLang="en-US" sz="2800" b="1">
              <a:solidFill>
                <a:srgbClr val="2700CC"/>
              </a:solidFill>
              <a:latin typeface="Times New Roman" panose="02020603050405020304" pitchFamily="18" charset="0"/>
              <a:ea typeface="楷体_GB2312" panose="02010609030101010101" pitchFamily="49" charset="-122"/>
              <a:sym typeface="+mn-ea"/>
            </a:endParaRPr>
          </a:p>
        </p:txBody>
      </p:sp>
      <p:sp>
        <p:nvSpPr>
          <p:cNvPr id="62472" name="文本框 62471" title=""/>
          <p:cNvSpPr txBox="1"/>
          <p:nvPr/>
        </p:nvSpPr>
        <p:spPr>
          <a:xfrm>
            <a:off x="191770" y="4722495"/>
            <a:ext cx="9036050" cy="95313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FF0000"/>
                </a:solidFill>
                <a:latin typeface="楷体_GB2312" panose="02010609030101010101" pitchFamily="49" charset="-122"/>
                <a:ea typeface="楷体_GB2312" panose="02010609030101010101" pitchFamily="49" charset="-122"/>
              </a:rPr>
              <a:t>作用：</a:t>
            </a:r>
            <a:r>
              <a:rPr lang="en-US" altLang="zh-CN" sz="2800" b="1">
                <a:solidFill>
                  <a:srgbClr val="0000CC"/>
                </a:solidFill>
                <a:latin typeface="楷体_GB2312" panose="02010609030101010101" pitchFamily="49" charset="-122"/>
                <a:ea typeface="楷体_GB2312" panose="02010609030101010101" pitchFamily="49" charset="-122"/>
              </a:rPr>
              <a:t>1</a:t>
            </a:r>
            <a:r>
              <a:rPr lang="zh-CN" altLang="en-US" sz="2800" b="1">
                <a:solidFill>
                  <a:srgbClr val="0000CC"/>
                </a:solidFill>
                <a:latin typeface="楷体_GB2312" panose="02010609030101010101" pitchFamily="49" charset="-122"/>
                <a:ea typeface="楷体_GB2312" panose="02010609030101010101" pitchFamily="49" charset="-122"/>
              </a:rPr>
              <a:t>、畜牧业发达</a:t>
            </a:r>
            <a:endParaRPr lang="zh-CN" altLang="en-US" sz="2800" b="1">
              <a:solidFill>
                <a:srgbClr val="0000CC"/>
              </a:solidFill>
              <a:latin typeface="楷体_GB2312" panose="02010609030101010101" pitchFamily="49" charset="-122"/>
              <a:ea typeface="楷体_GB2312" panose="02010609030101010101" pitchFamily="49" charset="-122"/>
            </a:endParaRPr>
          </a:p>
          <a:p>
            <a:r>
              <a:rPr lang="en-US" altLang="zh-CN" sz="2800" b="1">
                <a:solidFill>
                  <a:srgbClr val="0000CC"/>
                </a:solidFill>
                <a:latin typeface="楷体_GB2312" panose="02010609030101010101" pitchFamily="49" charset="-122"/>
                <a:ea typeface="楷体_GB2312" panose="02010609030101010101" pitchFamily="49" charset="-122"/>
              </a:rPr>
              <a:t>      2</a:t>
            </a:r>
            <a:r>
              <a:rPr lang="zh-CN" altLang="en-US" sz="2800" b="1">
                <a:solidFill>
                  <a:srgbClr val="0000CC"/>
                </a:solidFill>
                <a:latin typeface="楷体_GB2312" panose="02010609030101010101" pitchFamily="49" charset="-122"/>
                <a:ea typeface="楷体_GB2312" panose="02010609030101010101" pitchFamily="49" charset="-122"/>
              </a:rPr>
              <a:t>、水土保持和防风固沙</a:t>
            </a:r>
            <a:endParaRPr lang="zh-CN" altLang="en-US" sz="2800" b="1">
              <a:solidFill>
                <a:srgbClr val="0000CC"/>
              </a:solidFill>
              <a:latin typeface="楷体_GB2312" panose="02010609030101010101" pitchFamily="49" charset="-122"/>
              <a:ea typeface="楷体_GB2312" panose="0201060903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246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247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24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6" grpId="0"/>
      <p:bldP spid="62471" grpId="0"/>
      <p:bldP spid="62472"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sp>
        <p:nvSpPr>
          <p:cNvPr id="87042" name="矩形 87041" title=""/>
          <p:cNvSpPr/>
          <p:nvPr/>
        </p:nvSpPr>
        <p:spPr>
          <a:xfrm>
            <a:off x="2667000" y="2062163"/>
            <a:ext cx="9144000" cy="0"/>
          </a:xfrm>
          <a:prstGeom prst="rect">
            <a:avLst/>
          </a:prstGeom>
          <a:noFill/>
          <a:ln w="12700">
            <a:noFill/>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87043" name="文本框 87042" title=""/>
          <p:cNvSpPr txBox="1"/>
          <p:nvPr/>
        </p:nvSpPr>
        <p:spPr>
          <a:xfrm>
            <a:off x="6588125" y="404813"/>
            <a:ext cx="793750" cy="3384550"/>
          </a:xfrm>
          <a:prstGeom prst="rect">
            <a:avLst/>
          </a:prstGeom>
          <a:noFill/>
          <a:ln w="12700">
            <a:noFill/>
          </a:ln>
        </p:spPr>
        <p:txBody>
          <a:bodyPr vert="eaVe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4000" b="1">
                <a:solidFill>
                  <a:srgbClr val="CC0000"/>
                </a:solidFill>
                <a:latin typeface="Times New Roman" panose="02020603050405020304" pitchFamily="18" charset="0"/>
              </a:rPr>
              <a:t> 湿地生态系统</a:t>
            </a:r>
            <a:endParaRPr lang="zh-CN" altLang="en-US" sz="4000" b="1">
              <a:solidFill>
                <a:srgbClr val="CC0000"/>
              </a:solidFill>
              <a:latin typeface="Times New Roman" panose="02020603050405020304" pitchFamily="18" charset="0"/>
            </a:endParaRPr>
          </a:p>
        </p:txBody>
      </p:sp>
      <p:pic>
        <p:nvPicPr>
          <p:cNvPr id="87044" name="图片 87043" title=""/>
          <p:cNvPicPr>
            <a:picLocks noChangeAspect="1"/>
          </p:cNvPicPr>
          <p:nvPr/>
        </p:nvPicPr>
        <p:blipFill>
          <a:blip r:embed="rId2"/>
          <a:stretch>
            <a:fillRect/>
          </a:stretch>
        </p:blipFill>
        <p:spPr>
          <a:xfrm>
            <a:off x="395605" y="189230"/>
            <a:ext cx="6191885" cy="3830320"/>
          </a:xfrm>
          <a:prstGeom prst="rect">
            <a:avLst/>
          </a:prstGeom>
          <a:noFill/>
          <a:ln w="9525">
            <a:noFill/>
          </a:ln>
        </p:spPr>
      </p:pic>
      <p:sp>
        <p:nvSpPr>
          <p:cNvPr id="87045" name="矩形 87044" title=""/>
          <p:cNvSpPr/>
          <p:nvPr/>
        </p:nvSpPr>
        <p:spPr>
          <a:xfrm>
            <a:off x="250825" y="4149725"/>
            <a:ext cx="7772400" cy="2447925"/>
          </a:xfrm>
          <a:prstGeom prst="rect">
            <a:avLst/>
          </a:prstGeom>
          <a:noFill/>
          <a:ln w="9525">
            <a:noFill/>
          </a:ln>
        </p:spPr>
        <p:txBody>
          <a:bodyPr/>
          <a:lstStyle>
            <a:defPPr>
              <a:defRPr lang="zh-CN"/>
            </a:defPPr>
            <a:lvl1pPr marL="342900" lvl="0" indent="-342900" algn="l" defTabSz="914400" rtl="0" eaLnBrk="1" fontAlgn="base" latinLnBrk="0" hangingPunct="1">
              <a:lnSpc>
                <a:spcPct val="100000"/>
              </a:lnSpc>
              <a:spcBef>
                <a:spcPct val="20000"/>
              </a:spcBef>
              <a:spcAft>
                <a:spcPct val="0"/>
              </a:spcAft>
              <a:buFont typeface="Arial" pitchFamily="34" charset="0"/>
              <a:buChar char="•"/>
              <a:defRPr sz="3200" b="1" i="0" u="none" kern="1200" baseline="0">
                <a:solidFill>
                  <a:schemeClr val="tx1"/>
                </a:solidFill>
                <a:latin typeface="Times New Roman" panose="02020603050405020304" pitchFamily="18" charset="0"/>
                <a:ea typeface="宋体" panose="02010600030101010101" pitchFamily="2" charset="-122"/>
                <a:cs typeface="+mn-cs"/>
              </a:defRPr>
            </a:lvl1pPr>
            <a:lvl2pPr marL="742950" lvl="1" indent="-285750" algn="l" defTabSz="914400" rtl="0" eaLnBrk="1" fontAlgn="base" latinLnBrk="0" hangingPunct="1">
              <a:lnSpc>
                <a:spcPct val="100000"/>
              </a:lnSpc>
              <a:spcBef>
                <a:spcPct val="20000"/>
              </a:spcBef>
              <a:spcAft>
                <a:spcPct val="0"/>
              </a:spcAft>
              <a:buFont typeface="Arial" pitchFamily="34" charset="0"/>
              <a:buChar char="–"/>
              <a:defRPr sz="2800" b="0" i="0" u="none" kern="1200" baseline="0">
                <a:solidFill>
                  <a:schemeClr val="tx1"/>
                </a:solidFill>
                <a:latin typeface="Times New Roman" panose="02020603050405020304" pitchFamily="18"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Font typeface="Arial" pitchFamily="34" charset="0"/>
              <a:buChar char="•"/>
              <a:defRPr sz="2400" b="0" i="0" u="none" kern="1200" baseline="0">
                <a:solidFill>
                  <a:schemeClr val="tx1"/>
                </a:solidFill>
                <a:latin typeface="Times New Roman" panose="02020603050405020304" pitchFamily="18"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Times New Roman" panose="02020603050405020304" pitchFamily="18"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lvl="0">
              <a:lnSpc>
                <a:spcPct val="90000"/>
              </a:lnSpc>
            </a:pPr>
            <a:r>
              <a:rPr lang="zh-CN" altLang="en-US" sz="2800" b="1"/>
              <a:t>主要是</a:t>
            </a:r>
            <a:r>
              <a:rPr lang="zh-CN" altLang="en-US" sz="2800" b="1">
                <a:solidFill>
                  <a:srgbClr val="FF0000"/>
                </a:solidFill>
              </a:rPr>
              <a:t>沼泽</a:t>
            </a:r>
            <a:r>
              <a:rPr lang="zh-CN" altLang="en-US" sz="2800" b="1"/>
              <a:t>地</a:t>
            </a:r>
            <a:endParaRPr lang="zh-CN" altLang="en-US" sz="2800" b="1"/>
          </a:p>
          <a:p>
            <a:pPr lvl="0">
              <a:lnSpc>
                <a:spcPct val="90000"/>
              </a:lnSpc>
            </a:pPr>
            <a:r>
              <a:rPr lang="zh-CN" altLang="en-US" sz="2800" b="1"/>
              <a:t>湿地被人们誉为“</a:t>
            </a:r>
            <a:r>
              <a:rPr lang="zh-CN" altLang="en-US" sz="2800" b="1">
                <a:solidFill>
                  <a:srgbClr val="FF0000"/>
                </a:solidFill>
              </a:rPr>
              <a:t>地球之肾</a:t>
            </a:r>
            <a:r>
              <a:rPr lang="zh-CN" altLang="en-US" sz="2800" b="1"/>
              <a:t>” </a:t>
            </a:r>
            <a:endParaRPr lang="zh-CN" altLang="en-US" sz="2800" b="1"/>
          </a:p>
          <a:p>
            <a:pPr lvl="0">
              <a:lnSpc>
                <a:spcPct val="90000"/>
              </a:lnSpc>
            </a:pPr>
            <a:r>
              <a:rPr lang="zh-CN" altLang="en-US" sz="2800" b="1"/>
              <a:t>动物有：鳄鱼、丹顶鹤</a:t>
            </a:r>
            <a:endParaRPr lang="zh-CN" altLang="en-US" sz="2800" b="1"/>
          </a:p>
          <a:p>
            <a:pPr lvl="0">
              <a:lnSpc>
                <a:spcPct val="90000"/>
              </a:lnSpc>
            </a:pPr>
            <a:r>
              <a:rPr lang="zh-CN" altLang="en-US" sz="2800" b="1"/>
              <a:t>植物：主要是草本，水稻也是。</a:t>
            </a:r>
            <a:endParaRPr lang="zh-CN" altLang="en-US" sz="2800" b="1"/>
          </a:p>
          <a:p>
            <a:pPr lvl="0">
              <a:lnSpc>
                <a:spcPct val="90000"/>
              </a:lnSpc>
            </a:pPr>
            <a:r>
              <a:rPr lang="zh-CN" altLang="en-US" sz="2800" b="1"/>
              <a:t>作用：</a:t>
            </a:r>
            <a:r>
              <a:rPr lang="zh-CN" altLang="en-US" sz="2800" b="1">
                <a:solidFill>
                  <a:srgbClr val="FF0000"/>
                </a:solidFill>
              </a:rPr>
              <a:t>净化水质、蓄洪抗旱</a:t>
            </a:r>
            <a:r>
              <a:rPr lang="zh-CN" altLang="en-US" sz="2800" b="1"/>
              <a:t>。</a:t>
            </a:r>
            <a:endParaRPr lang="zh-CN" altLang="en-US" sz="2800"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70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88066" name="图片 88065" title=""/>
          <p:cNvPicPr>
            <a:picLocks noChangeAspect="1"/>
          </p:cNvPicPr>
          <p:nvPr/>
        </p:nvPicPr>
        <p:blipFill>
          <a:blip r:embed="rId2"/>
          <a:stretch>
            <a:fillRect/>
          </a:stretch>
        </p:blipFill>
        <p:spPr>
          <a:xfrm>
            <a:off x="107950" y="188913"/>
            <a:ext cx="4378325" cy="2941637"/>
          </a:xfrm>
          <a:prstGeom prst="rect">
            <a:avLst/>
          </a:prstGeom>
          <a:noFill/>
          <a:ln w="9525">
            <a:noFill/>
          </a:ln>
        </p:spPr>
      </p:pic>
      <p:sp>
        <p:nvSpPr>
          <p:cNvPr id="88067" name="文本框 88066" title=""/>
          <p:cNvSpPr txBox="1"/>
          <p:nvPr/>
        </p:nvSpPr>
        <p:spPr>
          <a:xfrm>
            <a:off x="1476375" y="3213100"/>
            <a:ext cx="1600200" cy="519113"/>
          </a:xfrm>
          <a:prstGeom prst="rect">
            <a:avLst/>
          </a:prstGeom>
          <a:noFill/>
          <a:ln w="12700">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993300"/>
                </a:solidFill>
                <a:latin typeface="Times New Roman" panose="02020603050405020304" pitchFamily="18" charset="0"/>
              </a:rPr>
              <a:t>红树林</a:t>
            </a:r>
            <a:endParaRPr lang="zh-CN" altLang="en-US" sz="2800" b="1">
              <a:solidFill>
                <a:srgbClr val="993300"/>
              </a:solidFill>
              <a:latin typeface="Times New Roman" panose="02020603050405020304" pitchFamily="18" charset="0"/>
            </a:endParaRPr>
          </a:p>
        </p:txBody>
      </p:sp>
      <p:pic>
        <p:nvPicPr>
          <p:cNvPr id="88068" name="图片 88067" title=""/>
          <p:cNvPicPr>
            <a:picLocks noChangeAspect="1"/>
          </p:cNvPicPr>
          <p:nvPr/>
        </p:nvPicPr>
        <p:blipFill>
          <a:blip r:embed="rId3"/>
          <a:stretch>
            <a:fillRect/>
          </a:stretch>
        </p:blipFill>
        <p:spPr>
          <a:xfrm>
            <a:off x="4572000" y="115888"/>
            <a:ext cx="4546600" cy="3306762"/>
          </a:xfrm>
          <a:prstGeom prst="rect">
            <a:avLst/>
          </a:prstGeom>
          <a:noFill/>
          <a:ln w="9525">
            <a:noFill/>
          </a:ln>
        </p:spPr>
      </p:pic>
      <p:sp>
        <p:nvSpPr>
          <p:cNvPr id="88069" name="文本框 88068" title=""/>
          <p:cNvSpPr txBox="1"/>
          <p:nvPr/>
        </p:nvSpPr>
        <p:spPr>
          <a:xfrm>
            <a:off x="5940425" y="3500438"/>
            <a:ext cx="1828800" cy="519112"/>
          </a:xfrm>
          <a:prstGeom prst="rect">
            <a:avLst/>
          </a:prstGeom>
          <a:noFill/>
          <a:ln w="12700">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latin typeface="Times New Roman" panose="02020603050405020304" pitchFamily="18" charset="0"/>
              </a:rPr>
              <a:t>近海沼泽</a:t>
            </a:r>
            <a:endParaRPr lang="zh-CN" altLang="en-US" sz="2800" b="1">
              <a:latin typeface="Times New Roman" panose="02020603050405020304" pitchFamily="18" charset="0"/>
            </a:endParaRPr>
          </a:p>
        </p:txBody>
      </p:sp>
      <p:pic>
        <p:nvPicPr>
          <p:cNvPr id="88070" name="图片 88069" title=""/>
          <p:cNvPicPr>
            <a:picLocks noChangeAspect="1"/>
          </p:cNvPicPr>
          <p:nvPr/>
        </p:nvPicPr>
        <p:blipFill>
          <a:blip r:embed="rId4"/>
          <a:stretch>
            <a:fillRect/>
          </a:stretch>
        </p:blipFill>
        <p:spPr>
          <a:xfrm>
            <a:off x="0" y="3751263"/>
            <a:ext cx="4462463" cy="3106737"/>
          </a:xfrm>
          <a:prstGeom prst="rect">
            <a:avLst/>
          </a:prstGeom>
          <a:noFill/>
          <a:ln w="9525">
            <a:noFill/>
          </a:ln>
        </p:spPr>
      </p:pic>
      <p:sp>
        <p:nvSpPr>
          <p:cNvPr id="88071" name="文本框 88070" title=""/>
          <p:cNvSpPr txBox="1"/>
          <p:nvPr/>
        </p:nvSpPr>
        <p:spPr>
          <a:xfrm>
            <a:off x="4475163" y="5734050"/>
            <a:ext cx="1752600" cy="519113"/>
          </a:xfrm>
          <a:prstGeom prst="rect">
            <a:avLst/>
          </a:prstGeom>
          <a:noFill/>
          <a:ln w="12700">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sz="2000" b="1"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latin typeface="Times New Roman" panose="02020603050405020304" pitchFamily="18" charset="0"/>
              </a:rPr>
              <a:t>人工湿地</a:t>
            </a:r>
            <a:endParaRPr lang="zh-CN" altLang="en-US" sz="2800" b="1">
              <a:latin typeface="Times New Roman" panose="02020603050405020304"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noFill/>
        <a:effectLst/>
      </p:bgPr>
    </p:bg>
    <p:spTree>
      <p:nvGrpSpPr>
        <p:cNvPr id="1" name=""/>
        <p:cNvGrpSpPr/>
        <p:nvPr/>
      </p:nvGrpSpPr>
      <p:grpSpPr>
        <a:xfrm>
          <a:off x="0" y="0"/>
          <a:ext cx="0" cy="0"/>
        </a:xfrm>
      </p:grpSpPr>
      <p:pic>
        <p:nvPicPr>
          <p:cNvPr id="91138" name="图片 91137" title=""/>
          <p:cNvPicPr>
            <a:picLocks noChangeAspect="1"/>
          </p:cNvPicPr>
          <p:nvPr/>
        </p:nvPicPr>
        <p:blipFill>
          <a:blip r:embed="rId2"/>
          <a:stretch>
            <a:fillRect/>
          </a:stretch>
        </p:blipFill>
        <p:spPr>
          <a:xfrm>
            <a:off x="4143375" y="0"/>
            <a:ext cx="4749800" cy="3665538"/>
          </a:xfrm>
          <a:prstGeom prst="rect">
            <a:avLst/>
          </a:prstGeom>
          <a:noFill/>
          <a:ln w="9525">
            <a:noFill/>
          </a:ln>
        </p:spPr>
      </p:pic>
      <p:pic>
        <p:nvPicPr>
          <p:cNvPr id="91139" name="图片 91138" title=""/>
          <p:cNvPicPr>
            <a:picLocks noChangeAspect="1"/>
          </p:cNvPicPr>
          <p:nvPr/>
        </p:nvPicPr>
        <p:blipFill>
          <a:blip r:embed="rId3"/>
          <a:stretch>
            <a:fillRect/>
          </a:stretch>
        </p:blipFill>
        <p:spPr>
          <a:xfrm>
            <a:off x="0" y="1700213"/>
            <a:ext cx="4518025" cy="3919537"/>
          </a:xfrm>
          <a:prstGeom prst="rect">
            <a:avLst/>
          </a:prstGeom>
          <a:noFill/>
          <a:ln w="9525">
            <a:noFill/>
          </a:ln>
        </p:spPr>
      </p:pic>
      <p:pic>
        <p:nvPicPr>
          <p:cNvPr id="91140" name="图片 91139" title=""/>
          <p:cNvPicPr>
            <a:picLocks noChangeAspect="1"/>
          </p:cNvPicPr>
          <p:nvPr/>
        </p:nvPicPr>
        <p:blipFill>
          <a:blip r:embed="rId4"/>
          <a:stretch>
            <a:fillRect/>
          </a:stretch>
        </p:blipFill>
        <p:spPr>
          <a:xfrm>
            <a:off x="4284663" y="3581400"/>
            <a:ext cx="4859337" cy="3276600"/>
          </a:xfrm>
          <a:prstGeom prst="rect">
            <a:avLst/>
          </a:prstGeom>
          <a:noFill/>
          <a:ln w="9525">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https://d.book118.com/357050022033006054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2000" b="1"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2000" b="1"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17</Slides>
  <Notes>4</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宋体</vt:lpstr>
      <vt:lpstr>Wingdings</vt:lpstr>
      <vt:lpstr>Times New Roman</vt:lpstr>
      <vt:lpstr>黑体</vt:lpstr>
      <vt:lpstr>隶书</vt:lpstr>
      <vt:lpstr>仿宋_GB2312</vt:lpstr>
      <vt:lpstr>楷体_GB2312</vt:lpstr>
      <vt:lpstr>微软雅黑</vt:lpstr>
      <vt:lpstr>Verdana</vt:lpstr>
      <vt:lpstr>Office Theme</vt:lpstr>
      <vt:lpstr>PowerPoint Presentation</vt:lpstr>
      <vt:lpstr>PowerPoint Presentation</vt:lpstr>
      <vt:lpstr>PowerPoint Presentation</vt:lpstr>
      <vt:lpstr>PowerPoint Presentation</vt:lpstr>
      <vt:lpstr>一、生物圈的概念</vt:lpstr>
      <vt:lpstr>PowerPoint Presentation</vt:lpstr>
      <vt:lpstr>PowerPoint Presentation</vt:lpstr>
      <vt:lpstr>PowerPoint Presentation</vt:lpstr>
      <vt:lpstr>PowerPoint Presentation</vt:lpstr>
      <vt:lpstr>PowerPoint Presentation</vt:lpstr>
      <vt:lpstr>PowerPoint Presentation</vt:lpstr>
      <vt:lpstr>三、多种多样的生态系统</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2024-09-28T09:51:12.854</cp:lastPrinted>
  <dcterms:created xsi:type="dcterms:W3CDTF">2024-09-28T01:51:12Z</dcterms:created>
  <dcterms:modified xsi:type="dcterms:W3CDTF">2024-09-28T01:51:15Z</dcterms:modified>
</cp:coreProperties>
</file>