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E0FC6-8289-4058-8BB7-14C99DC18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F9592-8071-4CA2-8D6F-6E2A6026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814FD-04E9-4372-A933-33FC7F8E6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66BD5-517B-4829-A219-859720092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16286-2243-42FA-87F2-7886EED5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47F9DC-0257-4BBA-9DC5-C3FF7FF6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E072F-6BDB-4AC7-94EF-3B455F7E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CDFEB-82EB-451C-8510-3CB6961A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3D36A-0EFC-41CB-BEF9-F0934406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7ECCF-98C8-429E-9CD7-EC9A880F7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72BEE-0553-4095-9319-F76754EDA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51004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移动支付的用户认知与行为改变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移动支付用户认知现状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移动支付对用户行为的影响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移动支付用户行为改变的驱动因素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移动支付用户行为改变的挑战与对策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移动支付的普及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随着智能手机的广泛使用和移动互联网的快速发展，移动支付已成为日常生活中不可或缺的一部分。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用户认知与行为改变的重要性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移动支付对用户的认知和行为产生深远影响，对商业、经济和社会发展具有重要意义。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深入了解用户对移动支付的认知和行为变化，探究其影响因素和影响程度。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为移动支付服务提供商提供市场分析和用户行为洞察，帮助其优化产品和服务；为政策制定者提供决策依据，促进移动支付市场的健康发展。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移动支付用户认知现状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用户对移动支付的认知程度差异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不同年龄、地区和职业的用户对移动支付的认知程度存在差异。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移动支付普及程度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随着智能手机的普及和移动互联网的发展，越来越多的用户开始了解和使用移动支付。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用户对移动支付的认知途径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用户主要通过社交媒体、广告、朋友推荐等方式了解移动支付。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用户对移动支付的认知程度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用户对移动支付安全性的关注程度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大部分用户对移动支付的安全性非常关注，尤其是涉及到个人隐私和资金安全。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用户对移动支付安全性的认知误区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部分用户可能存在一些认知误区，如认为只有大平台才有保障，或者认为指纹、面部识别等生物识别技术更安全。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用户对移动支付安全性的应对措施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大部分用户会选择使用多种安全措施，如设置复杂密码、定期更换密码、使用双重认证等。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用户对移动支付安全性的认知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用户对移动支付便捷性的需求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大部分用户希望移动支付能够更加便捷，包括快速完成支付、支持多种支付场景等。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用户对移动支付便捷性的评价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大部分用户认为移动支付相对于传统支付方式更加便捷。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用户对移动支付便捷性的改进建议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部分用户提出了一些改进建议，如增加聚合支付功能、优化界面设计等。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用户对移动支付便捷性的认知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移动支付对用户行为的影响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消费频率增加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移动支付的便捷性使得用户更倾向于频繁进行消费，尤其是线上购物和线下扫码支付。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消费习惯的改变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移动支付促进了无现金社会的进程，用户越来越少使用现金和银行卡，逐渐适应数字化交易。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消费场景的拓展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移动支付的应用场景不断扩大，从购物、餐饮到出行、医疗等，为用户提供了更多元化的支付选择。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移动支付对消费习惯的影响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移动支付的安全性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随着技术的进步，移动支付的安全性得到提高，用户对移动支付的信任度逐渐增强。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移动支付的便捷性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移动支付操作简单、快速，用户无需携带现金或银行卡，减少了交易时间。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移动支付方式的多样性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随着技术的发展，移动支付方式不断丰富，包括支付宝、微信支付、云闪付等，为用户提供了更多选择。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移动支付对支付方式选择的影响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https://d.book118.com/357051004144006033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2024-09-07T08:55:23.402</cp:lastPrinted>
  <dcterms:created xsi:type="dcterms:W3CDTF">2024-09-07T00:55:23Z</dcterms:created>
  <dcterms:modified xsi:type="dcterms:W3CDTF">2024-09-07T00:55:25Z</dcterms:modified>
</cp:coreProperties>
</file>