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5C11E9-F569-498D-A1B6-5EA04ECAE0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00813C-9940-4384-B0F6-577A4EDD9F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D2DE81E-9839-42BE-9D63-336FAA839D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AAAC17-3EA6-44A8-AE19-5B5690F7CF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B72442-1DAC-4FAA-B554-6D1859FECB1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E94BB6E-CAEF-41CF-957C-AF46455ADA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D376FF-9C4F-4220-B9AF-F38205CA7D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2449B3-5992-4D0B-B561-391C9AF740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E92DBC-1F52-4028-9141-31BAC0F3D2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385427-E14E-4317-8F47-22888E3A4C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195A66-BB9D-435C-8CE2-282A9AC036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705320116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绿色能源的未来发展趋势与挑战</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汇报人：PPT可修改</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绿色能源现状及主要类型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面临的挑战与问题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应对策略与建议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绿色能源是应对气候变化、减少温室气体排放的重要手段，有助于实现全球气候目标。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应对气候变化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42" r="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能源转型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95" r="19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经济发展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750" r="14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随着化石能源的枯竭和环境污染问题日益严重，绿色能源成为未来能源转型的主导方向。</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绿色能源产业具有巨大的经济潜力，能够创造大量就业机会，推动经济增长。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报告将涵盖太阳能、风能、水能、生物质能等多种绿色能源类型。</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绿色能源类型</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报告将关注绿色能源技术的最新进展，包括提高能源效率、降低成本等方面的技术创新。</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技术发展</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报告将分析各国政府针对绿色能源发展的政策措施及市场动态，以及国际间的合作与竞争态势。</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政策与市场</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报告将探讨绿色能源发展面临的挑战，如技术成熟度、基础设施建设、市场接受度等，并展望其未来发展前景。</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挑战与前景</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绿色能源现状及主要类型</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089" r="2808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绿色能源是指那些可再生、清洁、低碳的能源，包括太阳能、风能、水能、生物质能等。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绿色能源具有环保、可持续、可再生的特点，与传统化石能源相比，其排放的污染物和温室气体较少，对环境的负面影响较小。</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绿色能源定义与特点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国内发展现状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中国在绿色能源领域取得了显著进展，特别是在太阳能和风能方面。中国已经成为全球最大的太阳能板生产国和出口国，同时也在风能发电领域取得了重要突破。</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国外发展现状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欧洲国家在绿色能源领域的发展较为领先，如德国、西班牙等国在太阳能和风能方面有着较高的利用率。此外，美国、日本等国也在积极推动绿色能源的发展。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国内外发展现状对比</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太阳能</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太阳能是一种广泛分布的绿色能源，其优点包括环保、可再生、长期使用成本低等。然而，太阳能的缺点也很明显，如受天气影响大、能量密度低等。</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水能</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水能是一种清洁、可再生的绿色能源，其优点包括可再生、效率高、运行成本低等。但是，水能的缺点也很明显，如受地理位置和水资源限制等。</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生物质能</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生物质能是一种可再生的绿色能源，其优点包括可再生、低碳排放、可转化为多种能源形式等。但是，生物质能的缺点也很明显，如资源有限、处理过程可能产生污染等。</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风能</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风能是一种清洁、可再生的绿色能源，其优点包括分布广泛、可再生、不污染环境等。但是，风能的缺点也很明显，如风速不稳定、噪音大等。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主要类型及优缺点分析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未来发展趋势预测</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随着科技的不断进步，绿色能源技术将越来越高效，例如太阳能光伏电池的效率提升、风力发电设备的性能优化等。</a:t>
            </a:r>
          </a:p>
        </p:txBody>
      </p:sp>
      <p:pic>
        <p:nvPicPr>
          <p:cNvPr id="6" name="Picture 6"/>
          <p:cNvPicPr>
            <a:picLocks noChangeAspect="1"/>
          </p:cNvPicPr>
          <p:nvPr/>
        </p:nvPicPr>
        <p:blipFill>
          <a:blip r:embed="rId2"/>
          <a:srcRect l="14667" r="14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高效能技术</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储能技术的发展对于平衡绿色能源供需关系至关重要，未来将有更多创新的储能技术问世，如高效电池、压缩空气储能等。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储能技术突破</a:t>
            </a:r>
          </a:p>
        </p:txBody>
      </p:sp>
      <p:pic>
        <p:nvPicPr>
          <p:cNvPr id="10" name="Picture 10"/>
          <p:cNvPicPr>
            <a:picLocks noChangeAspect="1"/>
          </p:cNvPicPr>
          <p:nvPr/>
        </p:nvPicPr>
        <p:blipFill>
          <a:blip r:embed="rId3"/>
          <a:srcRect l="14083" r="1408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4000" r="24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人工智能、大数据等技术在绿色能源领域的应用将加速，实现能源系统的智能化管理和优化运行。</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智能化与数字化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技术创新推动发展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319" b="531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399" b="1839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政策支持力度加大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政策导向</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各国政府将继续出台支持绿色能源发展的政策，如提供税收优惠、补贴、贷款优惠等，以降低绿色能源成本，提高其市场竞争力。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法规约束</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政府将通过制定更严格的环保法规和标准，推动企业减少化石能源的使用，增加绿色能源的比重。</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公共资金支持</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公共资金和政府机构将加大对绿色能源研发、示范项目和基础设施建设的投入。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随着公众环保意识的提高，消费者对绿色能源的需求将持续增长，推动绿色能源市场的发展。</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t="12085" b="1208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9625" r="9625"/>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环保意识提高</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企业越来越注重履行社会责任，将积极采用绿色能源，减少碳排放，提升企业形象。</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企业社会责任</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化石能源的枯竭和环境污染问题将迫使各国加快能源转型步伐，增加对绿色能源的需求。</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能源转型压力</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市场需求持续增长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资金合作</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国际金融机构和发展援助机构将加大对发展中国家绿色能源项目的资金支持，促进全球绿色能源的发展。</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技术合作</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各国将加强在绿色能源技术研发、标准制定等方面的合作，共同推动绿色能源技术的进步。</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经验分享</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各国将通过国际会议、研讨会等形式加强经验分享和交流，共同应对绿色能源发展面临的挑战。</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75" r="166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7292" r="1729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国际合作与交流加强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https://d.book118.com/357053201160006042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2024-09-16T10:20:05.651</cp:lastPrinted>
  <dcterms:created xsi:type="dcterms:W3CDTF">2024-09-16T02:20:05Z</dcterms:created>
  <dcterms:modified xsi:type="dcterms:W3CDTF">2024-09-16T02:20:07Z</dcterms:modified>
</cp:coreProperties>
</file>