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F4DBA-D8AE-43BF-BCAD-4C22E606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8E4E5-06E1-4358-A7F1-10E4616D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89AC5-E90E-4C70-BC56-82177C0D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4FF42-011E-44DB-905D-7F1575866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35F65-ECF5-4BF8-B7B6-22931A63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41246-CC96-41E0-A99D-09C4FE82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7652A-9B16-4139-B823-37228146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166F2-17E0-4DBB-BB88-BC68C7C2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536AA-2E20-406D-BEA0-A9C478E4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4F10-434D-4C92-A28E-025B3FD55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95B52-AAEC-4AE0-9A3B-AFC09C35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54026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安全管理办法的沟通与培训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沟通与培训的评估与改进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通过沟通与培训，使员工充分认识到安全的重要性，增强安全意识。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0" r="112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传播安全文化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通过沟通与培训，传播企业的安全文化，使员工在日常工作中能够自觉遵守安全规章制度。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通过沟通与培训，使员工掌握必要的安全知识和技能，有效预防安全事故的发生。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55" r="112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通过沟通，员工之间可以交流安全工作经验、分享安全知识，从而提高整体的安全水平。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加强员工之间的信息交流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通过培训，使员工掌握基本的安全操作技能和处理突发事件的应急能力，提升员工的安全素质。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通过沟通与培训，企业可以不断完善安全管理体系，提高安全管理水平，确保企业生产经营活动的顺利进行。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促进企业安全管理水平的提升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安全管理办法的核心内容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包括安全组织架构、安全责任制、安全规章制度等。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严格执行安全制度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确保各级管理人员和操作人员遵守安全规定，加强安全检查和监督。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对安全管理制度的执行情况进行定期评估，及时发现问题并采取改进措施。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加强安全操作规程的培训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确保操作人员熟练掌握安全操作规程，提高安全意识和操作技能。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操作人员必须按照规程进行操作，严禁违章作业，确保生产安全。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针对不同岗位和作业环节，制定相应的安全操作规程，明确操作步骤和安全要求。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及时报告和处置突发事件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发生突发事件时，应立即启动应急预案，迅速组织救援力量进行处置，同时按照规定程序及时报告相关部门。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针对可能发生的各类突发事件，制定相应的应急预案，明确应急组织、通讯联络、现场处置等方面的要求。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加强应急演练和培训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定期组织应急演练，提高应急响应能力；加强应急知识培训，提高员工自救互救能力。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应急预案与处置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使用多种沟通工具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通过电子邮件、内部网站、公告板等多种方式传达安全信息，以便员工可以随时了解和掌握。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鼓励员工提出安全问题和建议，及时回应和处理员工的反馈，形成良好的安全文化氛围。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建立有效的内部沟通机制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定期召开安全会议，分享安全信息和最佳实践，确保所有员工对安全政策和程序有清晰的理解。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与相关方保持联系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与客户、供应商、合作伙伴等保持密切沟通，确保他们了解公司的安全政策和要求，并遵循相应的安全标准。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及时发布安全信息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在发生安全事件或漏洞时，及时通知相关方并提供必要的信息和支持，以减少潜在的风险和损失。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参与行业组织和活动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加入相关的行业组织，参与安全研讨会和活动，与同行交流经验和最佳实践，提升公司的安全形象。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清晰简洁地传达信息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倾听和理解对方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使用多种沟通方式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及时反馈和跟进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使用简单明了的语言和术语，避免使用过于专业的词汇，确保信息易于理解和接受。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根据受众的特点和需求，选择合适的沟通方式，如面对面会议、电话会议、电子邮件等。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在沟通过程中保持耐心和倾听，理解对方的观点和需求，以便更好地达成共识和合作。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在沟通过程中及时反馈和跟进，确保信息得到准确传达和落实，同时及时调整沟通策略和方法。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https://d.book118.com/357054026161006042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2024-09-16T10:40:25.422</cp:lastPrinted>
  <dcterms:created xsi:type="dcterms:W3CDTF">2024-09-16T02:40:25Z</dcterms:created>
  <dcterms:modified xsi:type="dcterms:W3CDTF">2024-09-16T02:40:27Z</dcterms:modified>
</cp:coreProperties>
</file>