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B8517B8-7874-4AEA-9EBA-92C39B37AC4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953B594-4B1C-4816-9C51-16174AEF31D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06AB90B-2246-477A-9D7C-02EF55F7AC9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12B34A7-C796-41AB-BB22-1DB86F4703A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E6A5891-CA4D-4E79-93A1-9E942F2D888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71FB0D6-25E6-4DCA-94D1-41888FADA26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9FA48A7-D36E-4B50-95CB-3B88B91F033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120819B-A6D5-4D87-BEB4-B84D0E2B5BF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4A72BBF-CA95-4CF0-AD17-E20D0785BED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A383282-F06B-4EF9-AD4B-4B9E1E5F126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9F523C0-06E4-4B2F-B083-B52014388A3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5705404203200603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59816" y="1127918"/>
            <a:ext cx="9829800" cy="21050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3"/>
                </a:solidFill>
                <a:latin typeface="Arial"/>
                <a:ea typeface="Arial"/>
                <a:cs typeface="Arial"/>
              </a:rPr>
              <a:t>英雄不朽学习感言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英雄事迹回顾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英雄精神内涵解读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英雄不朽学习感悟与体会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英雄事迹对当代青年启示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结论与展望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514623" y="1744442"/>
            <a:ext cx="950685" cy="826132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46458" y="1867338"/>
            <a:ext cx="3087014" cy="580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075" b="1">
                <a:solidFill>
                  <a:srgbClr val="FFFFFF"/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91305" y="2643681"/>
            <a:ext cx="8975750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3"/>
                </a:solidFill>
                <a:latin typeface="Arial"/>
                <a:ea typeface="Arial"/>
                <a:cs typeface="Arial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/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7901" b="7901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341" b="2341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757" b="2757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传承英雄精神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通过学习英雄事迹，传承英雄精神，激发社会正能量。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培育社会主义核心价值观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将英雄精神与社会主义核心价值观相结合，引导人们树立正确的世界观、人生观和价值观。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推动社会进步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英雄是祖国的脊梁，是人们灵魂的坐标。学习英雄不朽精神，有助于推动社会进步和发展。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英雄事迹学习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汇报个人或组织在学习英雄事迹方面的具体行动和成果。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英雄精神传承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阐述如何将英雄精神传承下去，包括在家庭教育、学校教育、社会教育等方面的实践。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社会反响与影响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分析学习英雄不朽精神对社会的影响和反响，包括人们的思想观念、行为方式等方面的变化。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汇报范围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514623" y="1744442"/>
            <a:ext cx="950685" cy="826132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46458" y="1867338"/>
            <a:ext cx="3087014" cy="580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075" b="1">
                <a:solidFill>
                  <a:srgbClr val="FFFFFF"/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91305" y="2643681"/>
            <a:ext cx="8975750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3"/>
                </a:solidFill>
                <a:latin typeface="Arial"/>
                <a:ea typeface="Arial"/>
                <a:cs typeface="Arial"/>
              </a:rPr>
              <a:t>英雄事迹回顾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英雄们在关键时刻挺身而出，不顾个人安危，将生死置之度外，展现了崇高的牺牲精神。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t="19042" b="1904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舍生忘死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面对敌人的猛烈进攻，英雄们奋勇抵抗，即使身负重伤也毫不退缩，用生命捍卫了民族的尊严和荣誉。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奋不顾身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2583" r="12583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在民族危亡之际，英雄们前仆后继，英勇奋斗，为民族的解放事业献出了宝贵的生命。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前赴后继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英勇牺牲精神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忠贞不渝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他们对党和人民的事业无限忠诚，时刻准备着为党和人民的利益而献身，彰显了崇高的忠诚精神。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矢志不渝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英雄们始终坚守自己的信仰和理想，即使面对艰难困苦和生死考验也从未动摇，展现了坚定的意志品质。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忍辱负重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在遭受误解、打击和迫害时，英雄们忍辱负重，默默坚守自己的信仰和职责，用实际行动证明了自己的忠诚和担当。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t="13000" b="13000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13542" r="13542"/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12500" r="12500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坚定信仰与忠诚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抵御外敌侵略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面对外来侵略和压迫，英雄们奋起反抗，用鲜血和生命捍卫了民族的尊严和领土完整。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推动社会进步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英雄们的英勇斗争和牺牲精神激励了无数后来者，推动了社会的进步和发展，为民族的繁荣富强作出了不可磨灭的贡献。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推翻封建统治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英雄们通过艰苦卓绝的斗争，推翻了腐朽的封建统治，为民族的独立和解放事业奠定了坚实基础。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9708" r="19708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为民族独立和解放事业作出贡献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514623" y="1744442"/>
            <a:ext cx="950685" cy="826132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46458" y="1867338"/>
            <a:ext cx="3087014" cy="580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075" b="1">
                <a:solidFill>
                  <a:srgbClr val="FFFFFF"/>
                </a:solidFill>
                <a:latin typeface="Arial"/>
                <a:ea typeface="Arial"/>
                <a:cs typeface="Arial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91305" y="2643681"/>
            <a:ext cx="8975750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3"/>
                </a:solidFill>
                <a:latin typeface="Arial"/>
                <a:ea typeface="Arial"/>
                <a:cs typeface="Arial"/>
              </a:rPr>
              <a:t>英雄精神内涵解读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英雄人物始终把国家利益放在首位，为了国家的繁荣富强不惜付出一切代价。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热爱祖国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25" r="16625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民族自豪感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t="16667" b="1666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捍卫国家尊严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他们以自己的民族为骄傲，积极传承和弘扬民族文化，努力为国家争光。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在关键时刻，英雄人物总是挺身而出，捍卫国家的尊严和领土完整。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爱国主义精神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革命英雄对共产主义信仰坚定不移，为了实现理想不惜牺牲个人利益。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坚定信仰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4833" r="14833"/>
          <a:stretch>
            <a:fillRect/>
          </a:stretch>
        </p:blipFill>
        <p:spPr>
          <a:xfrm>
            <a:off x="6096000" y="1153983"/>
            <a:ext cx="5194482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他们敢于面对困难，勇于挑战强敌，在斗争中展现出顽强的意志和英勇的气概。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英勇斗争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革命英雄注重团结同志，共同奋斗，形成强大的革命力量。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团结协作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革命英雄主义精神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https://d.book118.com/357054042032006031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AF5FF"/>
      </a:lt1>
      <a:dk2>
        <a:srgbClr val="062F00"/>
      </a:dk2>
      <a:lt2>
        <a:srgbClr val="FFFFFF"/>
      </a:lt2>
      <a:accent1>
        <a:srgbClr val="AF79DE"/>
      </a:accent1>
      <a:accent2>
        <a:srgbClr val="BC95E8"/>
      </a:accent2>
      <a:accent3>
        <a:srgbClr val="816BB7"/>
      </a:accent3>
      <a:accent4>
        <a:srgbClr val="618CD0"/>
      </a:accent4>
      <a:accent5>
        <a:srgbClr val="76A1E5"/>
      </a:accent5>
      <a:accent6>
        <a:srgbClr val="FEE088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70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2024-09-03T06:16:44.576</cp:lastPrinted>
  <dcterms:created xsi:type="dcterms:W3CDTF">2024-09-02T22:16:44Z</dcterms:created>
  <dcterms:modified xsi:type="dcterms:W3CDTF">2024-09-02T22:16:46Z</dcterms:modified>
</cp:coreProperties>
</file>