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D28859B-41ED-4007-848D-EFFF5E4359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AAA1292-47D0-4535-8E36-463F3C591C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FF74D20-D37B-4B44-9BA6-ECB17FFFA3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9FC997D-F33B-4FEA-9E5D-5354FD489E4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AD4AAD9-D4E7-4BBB-8F2D-13DCE6B83DF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94668EA-8F06-4028-88D3-912F5FFAC52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D177848-CBB1-4794-B9FC-67E91F1B45C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B523394-6581-4441-9821-05048DFFA64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760F00F-7B8F-4F77-832B-61FAC2685CD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3671F5C-9E7F-4FAA-9D0A-777632CF93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1618A14-1E66-40DE-8564-C13986EC96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57054111125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2024-01-28</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大家共守安全关预防事故是核心</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安全意识培养与教育</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安全生产规章制度建设</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危险源辨识与风险评估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应急预案制定与演练实施</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事故报告、调查与处理流程</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总结经验教训，持续改进提升</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01</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安全意识培养与教育</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强化安全意识，使员工时刻保持警惕，减少事故发生。</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保障员工生命安全</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9083" r="19083"/>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提高企业生产效率</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维护企业良好形象</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8792" r="1879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安全意识强的员工能够自觉遵守规章制度，减少操作失误，提高生产效率。</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安全事故往往会给企业带来负面影响，强化安全意识有助于维护企业形象。</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安全意识重要性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1949" r="2194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3986" r="3398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3157" r="33157"/>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包括安全法规、安全操作规程、应急处理措施等。</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安全教育内容</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可采用集中培训、现场演练、案例分析等多种形式进行。</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安全教育形式</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安全教育内容与形式</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167" r="16167"/>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6750" r="16750"/>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加强安全培训</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建立安全文化</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实施安全激励</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加强安全检查</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提高员工安全意识途径</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定期对员工进行安全培训，提高员工的安全知识和技能。</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对安全生产表现优秀的员工给予奖励，鼓励员工积极参与安全管理工作。</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通过宣传、教育等手段，营造企业安全文化氛围，提高员工安全意识。</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定期对生产现场进行检查，及时发现和纠正不安全行为，提高员工安全意识。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02</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安全生产规章制度建设</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1833" r="11833"/>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强化规章制度的宣传教育</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通过培训、宣传册、标语等多种形式，提高员工对规章制度的认知度和遵守意识。</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制定全面的安全生产规章制度</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包括安全操作规程、应急预案、安全检查制度等，确保各项工作有章可循。</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规章制度的定期更新</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随着技术进步和工作环境变化，定期对规章制度进行修订和完善，确保其时效性和有效性。</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规章制度体系构建</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明确各级管理人员和员工的安全生产职责</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建立安全生产责任制，明确各级管理人员和员工在安全生产中的职责和权利。</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1583" r="11583"/>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定期开展安全生产检查和评估</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对各级管理人员和员工履行安全生产职责的情况进行定期检查和评估，确保责任制的落实。</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强化安全生产奖惩机制</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对在安全生产中表现突出的个人和集体进行表彰和奖励，对违反规章制度的行为进行惩罚和纠正。</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安全生产责任制落实</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4667" r="14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对发现的违章行为进行记录，并及时向上级管理部门报告。</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建立违章行为记录和报告制度</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根据违章行为的性质和严重程度，依法依规进行严肃处理，包括警告、罚款、停职等措施。</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对违章行为进行严肃处理</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对违章行为人进行纠正和教育，帮助其认识到违章行为的危害性和后果，引导其自觉遵守规章制度。</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开展违章行为纠正和教育</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违章行为处罚与纠正</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03</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危险源辨识与风险评估</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613" r="1261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包括经验法、类比法、专家评议法等，可根据实际情况选择适合的方法进行辨识。</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首先要确定辨识对象，然后进行现场调查，收集相关资料，接着对危险源进行辨识，最后对辨识结果进行汇总和分析。</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危险源辨识方法及步骤</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危险源辨识步骤</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危险源辨识方法</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风险评估模型</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常用的风险评估模型有风险矩阵法、LEC评价法、模糊综合评价法等，可根据评估目的和对象选择适合的模型进行评估。</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风险评估流程</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包括确定评估目标、选择评估方法、建立评估模型、收集数据、进行计算和分析等步骤。</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风险评估模型介绍</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0000" r="100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根据风险评估结果，可将风险划分为低风险、中等风险和高风险等级，不同等级的风险需采取不同的应对措施。</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风险等级划分</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对于低风险，可通过加强日常管理和培训等措施进行控制；对于中等风险，需采取针对性的措施进行降低；对于高风险，应立即采取紧急措施进行处置，并加强后续管理和监控。</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应对措施</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风险等级划分与应对措施</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https://d.book118.com/357054111125006043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2024-09-17T14:07:01.541</cp:lastPrinted>
  <dcterms:created xsi:type="dcterms:W3CDTF">2024-09-17T06:07:01Z</dcterms:created>
  <dcterms:modified xsi:type="dcterms:W3CDTF">2024-09-17T06:07:03Z</dcterms:modified>
</cp:coreProperties>
</file>