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981B8-1142-4D06-BA6F-E7E0254E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F50E-B5B9-4A33-9069-05C5C595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430B5-7366-4FB8-BB29-F22ECE360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BD1EC-6DF1-4D62-B4E6-1C6C1F43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8EDF8-A286-4213-8204-32967075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9BC8C-E89B-4D0A-B62A-B54DAE63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79138A-2A12-4A35-BB2E-C127EBAE5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AEBD6-2B2F-4996-88D7-E5FCA4DE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26397-C008-40C1-891E-64209F2B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9760-692A-4712-8EB8-F499DFF2D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AABF-5CD7-4414-94B8-4E531105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55036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销售年终总结及计划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上年度销售工作总结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下一年度销售计划制定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重点任务安排与推进措施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回顾过去一年的销售情况，分析目标完成情况，总结成功经验和问题所在。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总结销售成果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根据市场趋势、公司战略和销售目标，制定新的一年的销售计划。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708" r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通过总结与计划，提高销售团队的专业素质和执行能力，以应对市场竞争。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涵盖公司所有销售业务及相关活动，包括产品推广、市场拓展、客户关系管理等。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从上一年度开始至本年度结束，以自然年为一个完整的销售周期进行总结和计划。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汇报范围和时间节点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上年度销售工作总结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完成年度销售目标的120%，实现稳步增长。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75" r="3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58" b="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达到公司设定利润率的110%，实现利润最大化。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新增客户数量达到年度目标的150%，扩大市场份额。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成功开发多个电商平台，提高线上销售额占比至40%。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新增50家合作伙伴，扩大市场覆盖率，提高品牌影响力。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运用多元化的营销手段，如短视频、直播等，提高产品曝光度和用户粘性。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销售渠道拓展情况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建立完善的售后服务体系，解决客户问题及时率达到98%。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通过定期调查，客户满意度达到95%，提高客户忠诚度。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定期对重点客户进行回访，收集反馈意见，优化产品和服务。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3" r="1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总结年度内市场整体销售额、客户数量及平均客单价等重要指标。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分析市场增长率、市场份额变化及未来预期增长趋势。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列出主要竞争对手，包括其销售额、市场份额和竞争优势。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分析竞争对手的市场策略、产品特点、价格策略及销售渠道等。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梳理年度内对行业和市场产生影响的政策法规。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分析政策法规对市场格局、竞争格局及企业运营等方面的影响。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下一年度销售计划制定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https://d.book118.com/357055036034006031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2024-09-03T07:23:38.297</cp:lastPrinted>
  <dcterms:created xsi:type="dcterms:W3CDTF">2024-09-02T23:23:38Z</dcterms:created>
  <dcterms:modified xsi:type="dcterms:W3CDTF">2024-09-02T23:23:40Z</dcterms:modified>
</cp:coreProperties>
</file>