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B9E7D-46F1-4822-9CD6-54C49BE5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A51AE-2E10-4121-8A66-725B3F6FC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E4CB1-DF07-40C3-A583-EC343756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D337E-23FA-48C9-826C-C7121FDD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8179C-BA9D-4B12-8D81-A51B29C6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20C3B-A67D-478F-B090-645FF725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3EA75-2987-4985-BF5C-E7BA9AC6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FE64E-A869-4A82-966D-19A5B888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6190B-C1ED-41A3-96B2-F1139ED0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E0334-18F9-4F90-9A96-464409FB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2437-F277-4F8F-9912-7F21577E3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5604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航模飞行假期云彩飘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航模飞行概述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假期云彩飘体验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航模飞行技巧分享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假期云彩拍摄技巧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航模飞行安全规范及法律法规解读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航模飞行概述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81" r="20281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航空模型是一种重于空气、有尺寸和动力限制、可遥控或自主飞行的无人驾驶航空器。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自20世纪初诞生以来，航模经历了从简单到复杂、从低级到高级的发展历程，现已成为一项集科技、体育、娱乐于一体的综合性活动。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航模定义与发展历程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以机翼为主要升力面，通过尾翼实现方向控制，具有飞行速度快、机动性好的特点。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固定翼航模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以旋翼为主要升力面，通过改变旋翼桨距实现飞行控制，具有垂直起降、悬停等独特功能。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旋翼航模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以气囊为主要升力体，通过尾翼和推进器实现飞行控制，具有飞行平稳、载重能力强的特点。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飞艇航模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航模类型及特点分析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航模的飞行原理与真实飞机相似，主要涉及空气动力学、牛顿运动定律等基本原理。通过合理的气动布局和动力配置，实现航模的稳定飞行和机动飞行。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操控技巧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操控航模需要掌握基本的飞行技巧和操控方法，如起飞、降落、转弯、爬升、俯冲等。同时，还需要根据不同类型的航模和不同的飞行环境，灵活运用各种操控技巧，确保航模的安全和稳定。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31" r="28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飞行原理与操控技巧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假期云彩飘体验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类似于卷积云，但云块更小，排列更密集，常呈白色或灰色，犹如天空中的鱼鳞。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高积云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层积云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云块较大，云底平坦，云体厚薄不一，常呈灰白色或灰色，有时可降小雨雪。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云体具有纤维状结构，常呈白色，无暗影，多出现在晴朗天空。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云彩类型及特征描述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山顶视野开阔，空气清新，是观赏云彩的绝佳地点。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32" r="803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海边的云彩常伴随着美丽的日落和晚霞，为观赏者带来宁静和放松的感觉。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在城市的高楼大厦中，也可以找到一个观赏云彩的好视角，尤其是在晴朗的天气里。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高楼大厦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观赏云彩的地点推荐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感受自然之美，放松心情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观赏美丽的云彩可以帮助人们缓解生活和工作的压力，使心情变得轻松和愉悦。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激发创造力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云彩的形状和变化可以激发人们的想象力和创造力，为创作提供灵感。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增强审美能力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经常观赏美丽的云彩可以培养人们的审美能力，提高对自然美的欣赏水平。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航模飞行技巧分享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起飞准备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确保航模电池充满电，检查螺旋桨、电机等部件是否完好，设置合适的起飞模式（如手动或自动）。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巡航控制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在飞行过程中，保持适当的飞行高度和速度，注意风向和风力变化，及时调整航向和高度。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降落操作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在降落前，降低飞行高度和速度，确保航模处于稳定状态，选择合适的降落场地，避免在人群或建筑物附近降落。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起飞、巡航和降落操作指南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遥控器使用教程与注意事项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通过遥控器控制航模进行各种飞行动作和技巧，如翻滚、俯冲、拉升等。在熟练掌握基本技巧后，可以尝试更复杂的飞行动作。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飞行技巧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熟悉遥控器的各个按钮和摇杆功能，掌握基本的飞行控制操作，如起飞、降落、前进、后退、左转、右转等。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遥控器基本操作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在使用遥控器时，确保与航模保持适当的距离，避免信号干扰或失控。同时，注意遥控器电量的变化，及时更换电池。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https://d.book118.com/357056043102006031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2024-09-03T18:54:58.513</cp:lastPrinted>
  <dcterms:created xsi:type="dcterms:W3CDTF">2024-09-03T10:54:58Z</dcterms:created>
  <dcterms:modified xsi:type="dcterms:W3CDTF">2024-09-03T10:55:00Z</dcterms:modified>
</cp:coreProperties>
</file>