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17133-7682-468E-A26D-9F37A835D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EA5BB-4CD3-4DC4-9618-1F71678F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340C2-921F-4B20-9F84-08E89E2F2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699E1-99C4-4767-A2B5-A7EAF82A1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58260-0FB1-45E7-B9B3-C64D03034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FA7334-5145-43A6-AA3F-10382329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582B8-F788-418B-A7A0-BD35F980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A3AFD-7996-49DC-8363-A138DF138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47795-410F-4AD6-B7E7-B0FF5786A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8D8F5-9E6B-4628-8541-600FEB61E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6B493-4437-401B-A332-63E46FF5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62046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项目资源需求和分配计划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资源优化与调整策略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当前所在行业的发展趋势、市场规模、竞争格局等相关背景。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公司的历史、业务范围、市场地位及发展战略等相关背景。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项目提出的原因、目的、解决的问题以及与公司战略的关系等。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项目的具体目标，包括短期目标和长期目标，以及项目成功的标准。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项目对公司、行业及社会的贡献和影响，包括经济效益、社会效益等。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项目与公司战略的关联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项目如何支持公司战略的实现，以及项目成功对公司战略的意义。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项目约束条件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项目执行过程中需要遵守的限制和约束，如预算限制、时间限制、资源限制等。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项目假设和前提条件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项目计划和执行所基于的假设和前提条件，如市场预测、技术可行性等。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项目的具体范围，包括涉及的业务领域、地域范围、时间范围等。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项目范围与约束条件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负责项目的整体规划和执行，具备项目管理和领导能力。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提供项目所需的技术支持和解决方案，具备相关领域的专业知识和经验。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负责项目的市场推广和销售工作，具备良好的沟通和谈判技巧。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提供项目相关的客户服务和技术支持，具备良好的服务意识和沟通能力。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技术专家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营销人员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客服团队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提供项目团队所需的办公空间和设施，包括会议室、休息区等。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根据项目需要采购或租赁相关的生产设备，确保项目的顺利进行。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根据项目需求采购所需的原材料和零部件，确保项目的生产和交付。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原材料和零部件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运营资金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用于项目的日常运营和开支，包括人员工资、租金、水电费等。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项目启动资金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用于项目的初期启动和准备工作，包括人员招聘、设备采购等。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用于应对项目执行过程中的突发事件和不可预测的费用。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914" b="1191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根据项目的复杂性和规模确定合理的项目周期，确保项目的按时交付。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设定项目关键节点的时间要求，如需求分析、设计、开发、测试等阶段的时间安排。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预留一定的时间用于资源的调配和准备，以应对可能出现的延误或变更。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时间资源需求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资源分配计划制定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动态调整与优化配置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根据项目进展和实际情况，适时调整资源分配，实现资源的优化配置。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优先保障关键任务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确保关键任务所需的资源得到优先分配，以推动项目整体进展。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平衡资源需求与供给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根据项目实际需求和可用资源情况，制定合理的资源分配策略。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根据项目任务和工作量，确定所需人员的数量、技能和经验要求。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明确人员需求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根据项目特点和人员特长，将人员分配到合适的岗位上，发挥最大效益。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针对项目需要，对人员进行必要的培训和能力提升，以满足项目要求。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人力资源分配计划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https://d.book118.com/357062046060006030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2024-09-02T00:24:22.644</cp:lastPrinted>
  <dcterms:created xsi:type="dcterms:W3CDTF">2024-09-01T16:24:22Z</dcterms:created>
  <dcterms:modified xsi:type="dcterms:W3CDTF">2024-09-01T16:24:24Z</dcterms:modified>
</cp:coreProperties>
</file>