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20FB3-A917-4166-8EAF-CFE7BA44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3D85-3843-454B-95F1-A1F02929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1BF73-C221-4859-B44A-E391DE447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52F2D-8BE2-4B73-B66F-1215016F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53759-FB50-41A3-BA3E-D714F101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CECD3-7AB4-459C-BFFA-DB715207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494A9-7634-46BE-A578-51D2A508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177E7-D6C8-4134-8ECC-C7B6E12C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4B30C-D2CC-41D9-B072-81D695A33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A399-7A22-4448-B420-9F82E49B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EFBD3-16E8-4E41-85A7-580EB88F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62133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脑瘫脊髓电刺激治疗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脑瘫脊髓电刺激治疗概述
 脑瘫脊髓电刺激治疗适应症
 脑瘫脊髓电刺激治疗禁忌症
 脑瘫脊髓电刺激治疗方法
 脑瘫脊髓电刺激治疗效果评价
 脑瘫脊髓电刺激治疗并发症
 脑瘫脊髓电刺激治疗展望
 脑瘫脊髓电刺激治疗伦理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脑瘫脊髓电刺激治疗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脑瘫定义: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脑瘫是指胎儿或婴幼儿期内因大脑受损引起的运动障碍或姿势异常，表现为无力、肌张力增高、不协调、不随意运动或姿势异常。</a:t>
            </a:r>
          </a:p>
          <a:p>
            <a:r>
              <a:t>2. 脑瘫的常见原因包括早产、低出生体重、窒息、脑出血、脑室出血、脑炎、脑膜炎等。</a:t>
            </a:r>
          </a:p>
          <a:p>
            <a:r>
              <a:t>3. 脑瘫患者常伴有智力障碍、癫痫、语言障碍、视力或听力障碍等。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脑瘫脊髓电刺激治疗（SCS）是一种治疗脑瘫患者运动障碍的新型方法。</a:t>
            </a:r>
          </a:p>
          <a:p>
            <a:r>
              <a:t>2. SCS是通过在脊髓中植入电极，并通过电极向脊髓传递电脉冲来治疗脑瘫。</a:t>
            </a:r>
          </a:p>
          <a:p>
            <a:r>
              <a:t>3. 电脉冲刺激脊髓，可以调节肌肉张力，改善运动功能。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脑瘫脊髓电刺激治疗适应症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脑瘫脊髓电刺激治疗适用于18岁以上、运动障碍严重影响日常生活活动的脑瘫患者。</a:t>
            </a:r>
          </a:p>
          <a:p>
            <a:r>
              <a:t>2. 患者必须能够耐受手术和麻醉。</a:t>
            </a:r>
          </a:p>
          <a:p>
            <a:r>
              <a:t>3. 患者必须具有良好的智力和合作能力。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脑瘫脊髓电刺激治疗禁忌症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活动性感染、严重心脏病、凝血功能障碍、癫痫等患者禁止行脑瘫脊髓电刺激治疗。</a:t>
            </a:r>
          </a:p>
          <a:p>
            <a:r>
              <a:t>2. 孕妇、哺乳期妇女也禁止行脑瘫脊髓电刺激治疗。</a:t>
            </a:r>
          </a:p>
          <a:p>
            <a:r>
              <a:t>3. 神经系统疾病患者，如多发性硬化症、帕金森病等，也不适合进行脑瘫脊髓电刺激治疗。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脑瘫脊髓电刺激治疗最常见的并发症是电极移位、感染和疼痛。</a:t>
            </a:r>
          </a:p>
          <a:p>
            <a:r>
              <a:t>2. 其他并发症还包括硬膜下血肿、脊髓损伤、神经根损伤等。</a:t>
            </a:r>
          </a:p>
          <a:p>
            <a:r>
              <a:t>3. 严重并发症发生率较低，但可能导致永久性神经损伤或死亡。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脑瘫脊髓电刺激治疗疗效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脑瘫脊髓电刺激治疗对改善脑瘫患者的运动功能有一定疗效。</a:t>
            </a:r>
          </a:p>
          <a:p>
            <a:r>
              <a:t>2. 治疗后，患者的肌张力降低，运动协调性改善，生活质量提高。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脑瘫脊髓电刺激治疗适应症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脑瘫脊髓电刺激治疗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脑瘫脊髓电刺激治疗适应症-脑瘫类型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痉挛型脑瘫：此类脑瘫患者表现为肌肉持续收缩，导致肢体僵硬和活动困难。脊髓电刺激治疗可以通过抑制过度活跃的神经元来缓解痉挛，改善患者的运动功能。</a:t>
            </a:r>
          </a:p>
          <a:p>
            <a:r>
              <a:t>2. 运动障碍型脑瘫：此类脑瘫患者表现为运动协调性差，动作不灵活。脊髓电刺激治疗可以通过调节神经元活动，帮助患者改善运动协调性和灵活性。</a:t>
            </a:r>
          </a:p>
          <a:p>
            <a:r>
              <a:t>3. 肌张力障碍型脑瘫：此类脑瘫患者表现为肌肉张力异常，导致肌肉僵硬或松弛。脊髓电刺激治疗可以通过调节神经元活动，帮助患者恢复正常的肌肉张力。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脑瘫脊髓电刺激治疗适应症-患者年龄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儿童脑瘫患者：脊髓电刺激治疗适用于年龄在 4 岁以上的儿童脑瘫患者。儿童脑瘫患者的神经系统仍在发育中，脊髓电刺激治疗可以帮助促进神经系统的发育，改善患者的运动功能。</a:t>
            </a:r>
          </a:p>
          <a:p>
            <a:r>
              <a:t>2. 成人脑瘫患者：脊髓电刺激治疗也适用于成人脑瘫患者。成人脑瘫患者的神经系统已经发育成熟，脊髓电刺激治疗可以帮助患者恢复或改善运动功能，提高生活质量。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脑瘫脊髓电刺激治疗适应症-患者病情严重程度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中重度脑瘫患者：脊髓电刺激治疗适用于中重度脑瘫患者。中重度脑瘫患者的运动功能受损严重，脊髓电刺激治疗可以帮助患者恢复或改善运动功能，提高生活质量。</a:t>
            </a:r>
          </a:p>
          <a:p>
            <a:r>
              <a:t>2. 轻度脑瘫患者：脊髓电刺激治疗不适用于轻度脑瘫患者。轻度脑瘫患者的运动功能受损较轻，可以通过其他治疗方法来改善。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脑瘫脊髓电刺激治疗适应症-患者合并症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无严重合并症的脑瘫患者：脊髓电刺激治疗适用于无严重合并症的脑瘫患者。严重合并症可能会影响脊髓电刺激治疗的效果或增加治疗风险。</a:t>
            </a:r>
          </a:p>
          <a:p>
            <a:r>
              <a:t>2. 合并癫痫的脑瘫患者：脊髓电刺激治疗适用于合并癫痫的脑瘫患者。脊髓电刺激治疗可以帮助控制癫痫发作，减少癫痫对患者运动功能的影响。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脑瘫脊髓电刺激治疗适应症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脑瘫脊髓电刺激治疗适应症-患者心理状态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合作意愿强烈的脑瘫患者：脊髓电刺激治疗适用于合作意愿强烈的脑瘫患者。合作意愿强烈的患者能够积极配合治疗，提高治疗效果。</a:t>
            </a:r>
          </a:p>
          <a:p>
            <a:r>
              <a:t>2. 心理状态稳定的脑瘫患者：脊髓电刺激治疗适用于心理状态稳定的脑瘫患者。心理状态不稳定的患者可能会难以配合治疗，影响治疗效果。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脑瘫脊髓电刺激治疗适应症-患者经济状况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经济条件允许的脑瘫患者：脊髓电刺激治疗是一项昂贵的治疗方法，因此适用于经济条件允许的脑瘫患者。</a:t>
            </a:r>
          </a:p>
          <a:p>
            <a:r>
              <a:t>2. 医疗保险覆盖的脑瘫患者：脊髓电刺激治疗在某些国家或地区可能被医疗保险覆盖。因此，经济条件有限的脑瘫患者也可以通过医疗保险来支付治疗费用。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脑瘫脊髓电刺激治疗禁忌症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脑瘫脊髓电刺激治疗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脑瘫脊髓电刺激治疗禁忌症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绝对禁忌症：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脊髓恶性肿瘤：脊髓电刺激治疗可能因刺激肿瘤生长而引起严重后果。</a:t>
            </a:r>
          </a:p>
          <a:p>
            <a:r>
              <a:t>2. 脊髓畸形：脊髓畸形可能导致电极定位困难、电刺激效果不佳或并发症发生率增加。</a:t>
            </a:r>
          </a:p>
          <a:p>
            <a:r>
              <a:t>3. 脊髓炎后脊髓空洞症：脊髓炎后脊髓空洞症可能导致电刺激效果不佳或并发症发生率增加。</a:t>
            </a:r>
          </a:p>
          <a:p>
            <a:r>
              <a:t>4. 严重脊髓损伤：严重脊髓损伤可能导致电刺激效果不佳或并发症发生率增加。</a:t>
            </a:r>
          </a:p>
          <a:p>
            <a:r>
              <a:t>5. 严重肌肉萎缩：严重肌肉萎缩可能导致电刺激效果不佳或并发症发生率增加。</a:t>
            </a:r>
          </a:p>
          <a:p>
            <a:r>
              <a:t>6. 严重骨质疏松：严重骨质疏松可能导致电极固定困难、移位或并发症发生率增加。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相对禁忌症：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脊髓感染：脊髓感染可能导致电极植入感染或并发症发生率增加。</a:t>
            </a:r>
          </a:p>
          <a:p>
            <a:r>
              <a:t>2. 脊髓血管畸形：脊髓血管畸形可能导致电极植入出血或并发症发生率增加。</a:t>
            </a:r>
          </a:p>
          <a:p>
            <a:r>
              <a:t>3. 脊髓血肿：脊髓血肿可能导致电极植入出血或并发症发生率增加。</a:t>
            </a:r>
          </a:p>
          <a:p>
            <a:r>
              <a:t>4. 严重脊髓压迫：严重脊髓压迫可能导致电刺激效果不佳或并发症发生率增加。</a:t>
            </a:r>
          </a:p>
          <a:p>
            <a:r>
              <a:t>5. 严重心血管疾病：严重心血管疾病可能导致电刺激治疗期间心血管并发症发生率增加。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脑瘫脊髓电刺激治疗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脑瘫脊髓电刺激治疗原理：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脊髓电刺激治疗是通过植入脊髓电极，对脊髓特定部位的神经元进行电刺激，从而改善脑瘫患者的肌张力、运动功能和姿势控制。</a:t>
            </a:r>
          </a:p>
          <a:p>
            <a:r>
              <a:t>2. 刺激参数包括脉冲幅度、脉冲宽度、脉冲频率和持续时间，这些参数需要根据患者的具体情况进行调整。</a:t>
            </a:r>
          </a:p>
          <a:p>
            <a:r>
              <a:t>3. 刺激部位通常位于脊髓背侧或侧索，这些部位与运动功能和姿势控制有关。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脑瘫脊髓电刺激治疗适应症：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脑瘫患者肌张力亢进、运动功能障碍和姿势控制异常。</a:t>
            </a:r>
          </a:p>
          <a:p>
            <a:r>
              <a:t>2. 痉挛型脑瘫患者伴有肌张力障碍、运动功能障碍和姿势控制异常。</a:t>
            </a:r>
          </a:p>
          <a:p>
            <a:r>
              <a:t>3. 脑瘫患者伴有肌张力障碍、运动功能障碍和姿势控制异常，且经过其他治疗方法效果不佳。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手术方法包括开放式手术和微创手术两种。</a:t>
            </a:r>
          </a:p>
          <a:p>
            <a:r>
              <a:t>2. 电极植入术后需要进行术后康复训练，以帮助患者获得最佳的治疗效果。</a:t>
            </a:r>
          </a:p>
          <a:p>
            <a:r>
              <a:t>3. 电极植入后需要定期随访，以监测刺激效果和调整刺激参数。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脑瘫脊髓电刺激治疗疗效：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脑瘫脊髓电刺激治疗可以有效改善脑瘫患者的肌张力、运动功能和姿势控制。</a:t>
            </a:r>
          </a:p>
          <a:p>
            <a:r>
              <a:t>2. 治疗后，患者的肌张力降低，运动功能改善，姿势控制异常得到纠正。</a:t>
            </a:r>
          </a:p>
          <a:p>
            <a:r>
              <a:t>3. 治疗后，患者的生活质量得到显著提高。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脑瘫脊髓电刺激治疗方法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脑瘫脊髓电刺激治疗并发症：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脑瘫脊髓电刺激治疗最常见的并发症是手术并发症，如感染、出血和神经损伤等。</a:t>
            </a:r>
          </a:p>
          <a:p>
            <a:r>
              <a:t>2. 其他并发症包括电极移位、刺激不耐受、皮肤刺激、疼痛等。</a:t>
            </a:r>
          </a:p>
          <a:p>
            <a:r>
              <a:t>3. 脑瘫脊髓电刺激治疗的并发症发生率较低，可以通过严格的手术操作和术后护理来降低并发症的发生率。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脑瘫脊髓电刺激治疗前景：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脑瘫脊髓电刺激治疗是一种安全有效的治疗方法，可以有效改善脑瘫患者的肌张力、运动功能和姿势控制。</a:t>
            </a:r>
          </a:p>
          <a:p>
            <a:r>
              <a:t>2. 随着技术的进步，脑瘫脊髓电刺激治疗的适应症将进一步扩大，疗效也将进一步提高。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https://d.book118.com/357062133135006054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脑瘫脊髓电刺激治疗概述</vt:lpstr>
      <vt:lpstr> 脑瘫脊髓电刺激治疗概述</vt:lpstr>
      <vt:lpstr> 脑瘫脊髓电刺激治疗概述</vt:lpstr>
      <vt:lpstr> 脑瘫脊髓电刺激治疗概述</vt:lpstr>
      <vt:lpstr> 脑瘫脊髓电刺激治疗适应症</vt:lpstr>
      <vt:lpstr> 脑瘫脊髓电刺激治疗适应症</vt:lpstr>
      <vt:lpstr> 脑瘫脊髓电刺激治疗适应症</vt:lpstr>
      <vt:lpstr> 脑瘫脊髓电刺激治疗适应症</vt:lpstr>
      <vt:lpstr> 脑瘫脊髓电刺激治疗禁忌症</vt:lpstr>
      <vt:lpstr> 脑瘫脊髓电刺激治疗禁忌症</vt:lpstr>
      <vt:lpstr> 脑瘫脊髓电刺激治疗方法</vt:lpstr>
      <vt:lpstr> 脑瘫脊髓电刺激治疗方法</vt:lpstr>
      <vt:lpstr> 脑瘫脊髓电刺激治疗方法</vt:lpstr>
      <vt:lpstr> 脑瘫脊髓电刺激治疗方法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2024-09-29T02:02:03.589</cp:lastPrinted>
  <dcterms:created xsi:type="dcterms:W3CDTF">2024-09-28T18:02:03Z</dcterms:created>
  <dcterms:modified xsi:type="dcterms:W3CDTF">2024-09-28T18:02:05Z</dcterms:modified>
</cp:coreProperties>
</file>