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43EB0-BBFC-4062-AEBD-F2923045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98E9-0E86-4F0E-A136-3D0A4935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C01BD-7A82-412E-9A4D-D73B3B63F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BECB0-0D35-43C4-9505-74B3BD896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510E6-89B0-4A91-9951-6F896827E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9D4528-ACC6-4D83-B15F-0C74F6B5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C747EA-8BC8-46E8-9897-DEBDC995B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B8DB3-DB5C-4877-A5CB-F7D4130A4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54DC6-E545-49A6-8C59-13EB4DFB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349FD-4C37-4E8D-B26C-786BAF3A8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59BF1-5AC2-4D97-A2F7-53E2A487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66035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网络钓鱼攻击与防范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网络钓鱼攻击概述
 钓鱼攻击的类型与手段
 钓鱼攻击的危害与影响
 防范网络钓鱼攻击的基本策略
 常见的钓鱼攻击防范技术
 钓鱼攻击的检测与应对方法
 企业如何防范网络钓鱼攻击
 个人如何防范网络钓鱼攻击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网络钓鱼攻击概述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网络钓鱼攻击与防范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网络钓鱼攻击概述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网络钓鱼攻击概述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1.定义：网络钓鱼是一种通过伪装成合法实体（如银行、电子邮件服务提供商等）来欺骗用户并获取敏感信息的网络攻击方式。</a:t>
            </a:r>
          </a:p>
          <a:p>
            <a:r>
              <a:t>2.原理：网络钓鱼攻击者通常会发送伪装成合法邮件或网站的链接，用户点击后会被引导到一个伪造的网站，然后被要求输入敏感信息，如用户名、密码、信用卡号等。</a:t>
            </a:r>
          </a:p>
          <a:p>
            <a:r>
              <a:t>3.影响：网络钓鱼攻击可能导致用户个人信息泄露，甚至经济损失。同时，由于网络钓鱼攻击的伪装性，受害者往往在遭受攻击后很久才会发现。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网络钓鱼攻击的类型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1.钓鱼邮件：攻击者通过发送伪装成合法邮件的方式，引导用户点击链接并输入敏感信息。</a:t>
            </a:r>
          </a:p>
          <a:p>
            <a:r>
              <a:t>2.钓鱼网站：攻击者创建一个与合法网站相似的网站，诱导用户输入敏感信息。</a:t>
            </a:r>
          </a:p>
          <a:p>
            <a:r>
              <a:t>3.钓鱼电话：攻击者通过电话方式，伪装成银行或其他机构，诱导用户输入敏感信息。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网络钓鱼攻击概述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网络钓鱼攻击的手段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1.隐藏真实IP地址：攻击者通过使用代理服务器或虚拟私人网络（VPN）等方式，隐藏自己的真实IP地址，增加追踪难度。</a:t>
            </a:r>
          </a:p>
          <a:p>
            <a:r>
              <a:t>2.使用恶意软件：攻击者通过发送包含恶意软件的邮件或链接，诱导用户下载并安装，从而获取用户的敏感信息。</a:t>
            </a:r>
          </a:p>
          <a:p>
            <a:r>
              <a:t>3.社交工程：攻击者通过伪装成用户信任的人或机构，诱导用户点击链接或输入敏感信息。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网络钓鱼攻击的防范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1.提高警惕：用户应提高警惕，对收到的邮件、链接或电话等进行仔细检查，避免轻易点击或输入敏感信息。</a:t>
            </a:r>
          </a:p>
          <a:p>
            <a:r>
              <a:t>2.使用安全软件：用户应使用反病毒软件和防火墙等安全软件，防止恶意软件的入侵。</a:t>
            </a:r>
          </a:p>
          <a:p>
            <a:r>
              <a:t>3.培训教育：企业应定期对员工进行网络安全培训，提高员工的防范意识。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网络钓鱼攻击概述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1.立即断开网络：如果怀疑自己遭受了网络钓鱼攻击，应立即断开网络连接，防止攻击者进一步获取信息。</a:t>
            </a:r>
          </a:p>
          <a:p>
            <a:r>
              <a:t>2.更改密码：如果怀疑自己的账户信息被泄露，应立即更改密码，并通知相关机构。</a:t>
            </a:r>
          </a:p>
          <a:p>
            <a:r>
              <a:t>3.报告攻击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网络钓鱼攻击的应对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钓鱼攻击的类型与手段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网络钓鱼攻击与防范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钓鱼攻击的类型与手段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社交工程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1.利用人性弱点进行诱骗，如贪婪、恐惧、好奇心等。</a:t>
            </a:r>
          </a:p>
          <a:p>
            <a:r>
              <a:t>2.借助社交媒体平台，伪造真实的人际关系，建立信任感。</a:t>
            </a:r>
          </a:p>
          <a:p>
            <a:r>
              <a:t>3.捏造事实或误导信息，引诱受害者上当。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欺骗网站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1.建立虚假网站，模仿正规机构或企业的官方网站，获取用户敏感信息。</a:t>
            </a:r>
          </a:p>
          <a:p>
            <a:r>
              <a:t>2.使用恶意软件注入受害者的计算机系统，窃取密码和其他个人信息。</a:t>
            </a:r>
          </a:p>
          <a:p>
            <a:r>
              <a:t>3.利用用户不熟悉的技术术语，让用户误以为该网站是安全的。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钓鱼攻击的类型与手段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假冒邮件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1.发送看似来自正规机构或企业的电子邮件，引导用户提供个人敏感信息。</a:t>
            </a:r>
          </a:p>
          <a:p>
            <a:r>
              <a:t>2.利用社会工程学技巧，通过伪装成常见的公司流程（例如“账户更新”），引发用户的信任。</a:t>
            </a:r>
          </a:p>
          <a:p>
            <a:r>
              <a:t>3.将钓鱼链接隐藏在邮件中，一旦用户点击就会下载恶意软件或泄露个人信息。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移动应用钓鱼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1.制作仿冒的应用程序，利用设计相似、功能类似的方式欺骗用户下载安装。</a:t>
            </a:r>
          </a:p>
          <a:p>
            <a:r>
              <a:t>2.在应用程序内部嵌入恶意代码，获取用户的个人信息和设备权限。</a:t>
            </a:r>
          </a:p>
          <a:p>
            <a:r>
              <a:t>3.运用用户的手机功能进行诈骗，如地理位置追踪、通讯录访问等。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钓鱼攻击的类型与手段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1.利用物联网设备的安全漏洞，远程控制用户设备，窃取用户隐私。</a:t>
            </a:r>
          </a:p>
          <a:p>
            <a:r>
              <a:t>2.假冒物联网设备制造商，欺骗用户购买并安装含有恶意软件的产品。</a:t>
            </a:r>
          </a:p>
          <a:p>
            <a:r>
              <a:t>3.利用物联网设备收集的数据，实施更大范围的信息泄露和诈骗活动。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人工智能钓鱼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1.利用深度学习技术生成虚假图像和视频，制造假象以蒙蔽用户。</a:t>
            </a:r>
          </a:p>
          <a:p>
            <a:r>
              <a:t>2.建立智能聊天机器人，模仿真人交流，引诱用户泄露个人信息。</a:t>
            </a:r>
          </a:p>
          <a:p>
            <a:r>
              <a:t>3.结合人工智能技术和传统钓鱼手段，提高诈骗的成功率。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物联网钓鱼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钓鱼攻击的危害与影响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网络钓鱼攻击与防范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钓鱼攻击的危害与影响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经济损失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1.钓鱼攻击可能导致用户财产损失，包括银行账户、信用卡信息等敏感信息被盗取。</a:t>
            </a:r>
          </a:p>
          <a:p>
            <a:r>
              <a:t>2.钓鱼攻击可能导致企业经济损失，包括业务中断、声誉受损等。</a:t>
            </a:r>
          </a:p>
          <a:p>
            <a:r>
              <a:t>3.钓鱼攻击可能导致政府和公共机构经济损失，包括政府数据泄露、公共服务中断等。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个人隐私泄露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1.钓鱼攻击可能导致用户个人隐私泄露，包括姓名、地址、电话号码等个人信息被盗取。</a:t>
            </a:r>
          </a:p>
          <a:p>
            <a:r>
              <a:t>2.钓鱼攻击可能导致用户敏感信息泄露，包括健康状况、财务状况等。</a:t>
            </a:r>
          </a:p>
          <a:p>
            <a:r>
              <a:t>3.钓鱼攻击可能导致用户社交网络信息泄露，包括好友列表、聊天记录等。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钓鱼攻击的危害与影响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网络犯罪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1.钓鱼攻击可能导致网络犯罪，包括身份盗窃、网络诈骗等。</a:t>
            </a:r>
          </a:p>
          <a:p>
            <a:r>
              <a:t>2.钓鱼攻击可能导致网络恐怖主义，包括网络攻击、网络威胁等。</a:t>
            </a:r>
          </a:p>
          <a:p>
            <a:r>
              <a:t>3.钓鱼攻击可能导致网络犯罪团伙的壮大，包括犯罪活动的组织、策划等。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网络安全威胁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1.钓鱼攻击是网络安全威胁的一种，可能导致网络安全风险的增加。</a:t>
            </a:r>
          </a:p>
          <a:p>
            <a:r>
              <a:t>2.钓鱼攻击可能导致网络安全事件的发生，包括数据泄露、系统瘫痪等。</a:t>
            </a:r>
          </a:p>
          <a:p>
            <a:r>
              <a:t>3.钓鱼攻击可能导致网络安全防御的失效，包括安全策略的失效、安全设备的失效等。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钓鱼攻击的危害与影响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社会影响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1.钓鱼攻击可能导致社会影响，包括社会稳定性的下降、社会信任度的下降等。</a:t>
            </a:r>
          </a:p>
          <a:p>
            <a:r>
              <a:t>2.钓鱼攻击可能导致社会问题的出现，包括社会矛盾的加剧、社会冲突的加剧等。</a:t>
            </a:r>
          </a:p>
          <a:p>
            <a:r>
              <a:t>3.钓鱼攻击可能导致社会风险的增加，包括社会安全风险、社会经济风险等。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法律风险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1.钓鱼攻击可能导致法律风险，包括法律责任的承担、法律纠纷的出现等。</a:t>
            </a:r>
          </a:p>
          <a:p>
            <a:r>
              <a:t>2.钓鱼攻击可能导致法律制度的失效，包括法律保护的失效、法律监管的失效等。</a:t>
            </a:r>
          </a:p>
          <a:p>
            <a:r>
              <a:t>3.钓鱼攻击可能导致法律环境的恶化，包括法律秩序的破坏、法律公正的破坏等。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防范网络钓鱼攻击的基本策略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网络钓鱼攻击与防范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https://d.book118.com/357066035026006033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网络钓鱼攻击概述</vt:lpstr>
      <vt:lpstr> 网络钓鱼攻击概述</vt:lpstr>
      <vt:lpstr> 网络钓鱼攻击概述</vt:lpstr>
      <vt:lpstr> 网络钓鱼攻击概述</vt:lpstr>
      <vt:lpstr> 钓鱼攻击的类型与手段</vt:lpstr>
      <vt:lpstr> 钓鱼攻击的类型与手段</vt:lpstr>
      <vt:lpstr> 钓鱼攻击的类型与手段</vt:lpstr>
      <vt:lpstr> 钓鱼攻击的类型与手段</vt:lpstr>
      <vt:lpstr> 钓鱼攻击的危害与影响</vt:lpstr>
      <vt:lpstr> 钓鱼攻击的危害与影响</vt:lpstr>
      <vt:lpstr> 钓鱼攻击的危害与影响</vt:lpstr>
      <vt:lpstr> 钓鱼攻击的危害与影响</vt:lpstr>
      <vt:lpstr> 防范网络钓鱼攻击的基本策略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2024-09-06T09:47:19.095</cp:lastPrinted>
  <dcterms:created xsi:type="dcterms:W3CDTF">2024-09-06T01:47:19Z</dcterms:created>
  <dcterms:modified xsi:type="dcterms:W3CDTF">2024-09-06T01:47:21Z</dcterms:modified>
</cp:coreProperties>
</file>