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DFC3B-6D74-429B-BB38-742FEACB2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E9A3E-2822-401F-9C78-477E6FE7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DDFC3-100B-4A12-A2A1-9D73005F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C9241-1857-407E-8FB3-A9471A32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C6A83-27F3-4AC1-861B-A9EAC3DF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45FCF-CE35-4460-889D-7F5423CE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303F6-9B9D-4B5A-A206-A9B0CB6A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CD531-1DD6-4EA9-9A51-901ED5A9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45A36-872D-4580-99F8-50976A45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AA426-289C-465A-ADD4-872024E6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81A31-23B8-4718-ABC7-16A284DD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0002516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中国企业社会创新与社会价值研究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中国企业社会创新现状分析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中国企业社会价值评估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中国企业社会创新与社会价值关系研究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中国企业社会创新与社会价值的挑战与机遇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经济转型与社会创新需求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随着中国经济的快速转型，企业社会创新成为推动可持续发展的重要手段，对于解决社会问题、创造社会价值具有重大意义。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企业社会责任的演变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企业社会责任观念从单一的慈善捐赠向全面社会创新转变，强调企业在解决社会问题中的积极作用。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政策推动与市场需求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政府政策的引导和消费者对于社会责任的日益关注，促使企业积极寻求社会创新路径。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揭示中国企业社会创新的现状、特点与趋势。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分析社会创新对企业社会价值创造的影响机制。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提出促进企业社会创新的政策建议和实践指南。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中国企业社会创新的主要模式和案例有哪些？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社会创新如何影响企业的社会价值创造？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如何有效衡量和评价企业的社会创新成果？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梳理国内外关于企业社会创新和社会价值创造的理论与实践。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选取代表性企业进行深度访谈和案例分析，揭示其社会创新实践及成果。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针对一定范围内的企业进行问卷调查，收集关于社会创新的第一手数据。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运用统计方法对收集的数据进行分析，揭示社会创新与社会价值创造之间的关系。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涵盖制造业、服务业、金融业等多个行业的企业。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包括大型企业、中小型企业等不同规模的企业。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研究近五年来中国企业社会创新的发展趋势及变化。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时间跨度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中国企业社会创新现状分析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社会创新是指企业、政府、社会组织等多方主体通过合作、共创等方式，解决社会问题、满足社会需求、创造社会价值的过程。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社会创新定义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社会创新强调以创新的方式解决社会问题，推动社会进步和发展。它涉及多个领域，如教育、医疗、环保、公益等，旨在通过跨界合作、资源整合等方式，实现社会价值的最大化。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社会创新的内涵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社会创新的概念和内涵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近年来，中国企业社会创新呈现出蓬勃发展的态势。越来越多的企业开始关注社会问题，积极履行社会责任，通过创新的方式推动社会进步。同时，政府和社会组织也加大了对企业社会创新的支持和引导力度。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创新的特点主要表现在以下几个方面：一是创新性强，注重通过技术创新、模式创新等方式解决社会问题；二是跨界合作，强调企业、政府、社会组织等多方主体的协同合作；三是注重实效，追求社会价值的最大化，关注长期效益和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中国企业社会创新的现状和特点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的“农村淘宝”项目通过搭建电商平台，帮助农民销售农产品，提高农民收入，同时也为消费者提供了更加便捷、优质的农产品购买渠道。该项目的成功在于准确把握了市场需求和社会问题，通过技术创新和模式创新实现了商业价值和社会价值的双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共享单车企业在快速扩张过程中，忽视了城市管理、用户素质等问题，导致车辆乱停乱放、损坏严重等问题频发，最终陷入经营困境。该案例的失败教训在于过于追求短期商业利益，忽视了社会责任和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案例分析：成功与失败的经验教训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中国企业社会价值评估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https://d.book118.com/357100025163006045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2024-09-20T19:33:29.153</cp:lastPrinted>
  <dcterms:created xsi:type="dcterms:W3CDTF">2024-09-20T11:33:29Z</dcterms:created>
  <dcterms:modified xsi:type="dcterms:W3CDTF">2024-09-20T11:33:31Z</dcterms:modified>
</cp:coreProperties>
</file>