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2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8937C-022A-4F84-B147-3E095D65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CB03A-E4B1-444E-86FE-E15F7C4D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A755D-9CBA-493F-8DEC-442482E33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D1FD1-C6EE-48D2-9598-14413B07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3BC6F-BE8B-4918-99B6-7A3ABB58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B26EB-F9A5-4126-BAB6-FB8BE43F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539DA-36E6-4559-A4C9-9CE8077A9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42CFB-5019-4A7B-BDA0-CF532059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3C64D-6143-4DF0-BBDD-60E5B82D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28F5A-98DD-4FE3-86DD-58F87C35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37497-51D8-4FFF-AF0E-F3A15B11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236" r:id="rId2"/>
    <p:sldLayoutId id="2147508237" r:id="rId3"/>
    <p:sldLayoutId id="2147508238" r:id="rId4"/>
    <p:sldLayoutId id="2147508239" r:id="rId5"/>
    <p:sldLayoutId id="2147508240" r:id="rId6"/>
    <p:sldLayoutId id="2147508241" r:id="rId7"/>
    <p:sldLayoutId id="2147508242" r:id="rId8"/>
    <p:sldLayoutId id="2147508243" r:id="rId9"/>
    <p:sldLayoutId id="2147508244" r:id="rId10"/>
    <p:sldLayoutId id="21475082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0060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制定企业的核心价值观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明确核心价值观的意义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分析企业现状与市场环境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确定企业的核心价值观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将核心价值观融入企业实践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持续优化与调整核心价值观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明确核心价值观的意义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核心价值观的定义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核心价值观是企业品牌形象的代表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核心价值观是企业长期发展的保障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核心价值观是企业文化的核心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核心价值观是企业行为的准则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核心价值观对企业的重要性</a:t>
            </a:r>
            <a:endParaRPr lang="zh-CN" altLang="en-US"/>
          </a:p>
        </p:txBody>
      </p:sp>
      <p:sp>
        <p:nvSpPr>
          <p:cNvPr id="1049028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4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明确企业使命和愿景：核心价值观是企业使命和愿景的核心体现，能够明确企业的目标和方向，使员工更加清晰地了解企业的战略意图和发展方向。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4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塑造企业文化：核心价值观是企业文化的核心，能够影响员工的行为和态度，形成独特的企业文化，增强企业的凝聚力和向心力。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指导企业决策：核心价值观是企业决策的重要依据，能够帮助企业在面对复杂的市场环境和竞争压力时，做出符合企业利益的决策，提高企业的竞争力和可持续发展能力。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6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8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4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提升企业形象：明确的核心价值观能够提升企业的形象和品牌价值，使企业在消费者心中形成良好的印象和口碑，增强企业的市场竞争力。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6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分析企业现状与市场环境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企业的优势与劣势</a:t>
            </a:r>
            <a:endParaRPr lang="zh-CN" altLang="en-US"/>
          </a:p>
        </p:txBody>
      </p:sp>
      <p:sp>
        <p:nvSpPr>
          <p:cNvPr id="10491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机会：分析市场环境中的机遇，如政策、经济、社会等方面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优势：分析企业的核心竞争力，包括技术、品牌、人才等方面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劣势：分析企业在市场环境中的不足，如产品、服务、管理等方面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威胁：分析市场环境中的挑战，如竞争对手、技术变革、市场变化等方面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市场的需求与竞争态势</a:t>
            </a:r>
            <a:endParaRPr lang="zh-CN" altLang="en-US"/>
          </a:p>
        </p:txBody>
      </p:sp>
      <p:sp>
        <p:nvSpPr>
          <p:cNvPr id="1049232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4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市场需求分析：了解目标客户的需求和期望，包括产品或服务的质量、价格、创新等方面。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3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40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2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竞争态势分析：分析竞争对手的产品或服务，包括价格、质量、创新等方面，以及他们的市场份额和营销策略。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4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48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0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2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市场趋势分析：了解行业的发展趋势和市场变化，包括新技术、新市场、新政策等方面，以便及时调整企业战略。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5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56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8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0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制定营销策略：根据市场需求和竞争态势分析，制定相应的营销策略，包括产品定位、价格策略、推广方式等方面，以提升企业的市场竞争力。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行业发展趋势与政策环境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行业标准与规范：了解行业标准与规范，包括产品质量标准、环保标准、安全标准等方面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行业发展趋势：分析当前行业的发展趋势，包括市场规模、增长速度、竞争格局等方面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政策环境：了解国家或地区的政策环境，包括政策法规、税收优惠、产业扶持等方面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行业发展趋势与政策环境对企业的影响：分析行业发展趋势与政策环境对企业的影响，包括机遇和挑战两个方面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确定企业的核心价值观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以客户为中心</a:t>
            </a:r>
            <a:endParaRPr lang="zh-CN" altLang="en-US"/>
          </a:p>
        </p:txBody>
      </p:sp>
      <p:sp>
        <p:nvSpPr>
          <p:cNvPr id="10494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定义：将客户的需求和满意度放在首位，作为企业决策和行动的核心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实施方法：了解客户需求，提供优质的产品和服务，建立良好的客户关系管理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企业文化：以客户为中心的企业文化能够激发员工的积极性和创造力，提高企业的竞争力和可持续发展能力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重要性：客户是企业最重要的资产，以客户为中心有助于提高客户满意度和忠诚度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https://d.book118.com/357100060163006025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+中文正文</vt:lpstr>
      <vt:lpstr>宋体</vt:lpstr>
      <vt:lpstr>Office Theme</vt:lpstr>
      <vt:lpstr>制定企业的核心价值观</vt:lpstr>
      <vt:lpstr>目录</vt:lpstr>
      <vt:lpstr>单击添加章节标题</vt:lpstr>
      <vt:lpstr>明确核心价值观的意义</vt:lpstr>
      <vt:lpstr>核心价值观的定义</vt:lpstr>
      <vt:lpstr>核心价值观对企业的重要性</vt:lpstr>
      <vt:lpstr>分析企业现状与市场环境</vt:lpstr>
      <vt:lpstr>企业的优势与劣势</vt:lpstr>
      <vt:lpstr>市场的需求与竞争态势</vt:lpstr>
      <vt:lpstr>行业发展趋势与政策环境</vt:lpstr>
      <vt:lpstr>确定企业的核心价值观</vt:lpstr>
      <vt:lpstr>以客户为中心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2024-08-30T17:39:56.868</cp:lastPrinted>
  <dcterms:created xsi:type="dcterms:W3CDTF">2024-08-30T09:39:56Z</dcterms:created>
  <dcterms:modified xsi:type="dcterms:W3CDTF">2024-08-30T09:39:59Z</dcterms:modified>
</cp:coreProperties>
</file>