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84E3D5-87E8-460A-85A5-0C9A09F7D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AACE83-D66C-4881-9DF6-9F9071ACA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0E88B6-87DD-4834-B168-7407B6535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62AE58-44D0-4D69-AFCA-4A6654EE9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A4F932-0080-4BE9-B59C-5112642BF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3DF9B0-6762-403D-A499-2105D5E67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A57402-B219-4B47-961C-7BA0FFC0E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52D897-CF9F-464B-8474-1D0A5D2F6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167313-5A2F-4250-8CB2-BFB9C03FA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746F34-789C-4DA8-969F-9EF46E68B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512EAD-78FC-4C0C-916B-29DEFF8FF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100166035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教育局的勤工俭学工作计划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勤工俭学的目的和原则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具体工作计划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预期成果与影响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021" r="3402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750" r="2875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为了缓解家庭经济压力，同时培养学生的独立自主能力，教育局决定推行勤工俭学计划。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当前，随着社会经济的快速发展，教育成本逐渐增加，许多家庭难以承担子女的高等教育费用。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帮助学生减轻家庭经济负担，让更多优秀的学生获得接受高等教育的机会。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通过勤工俭学，培养学生的劳动观念、独立自主能力和社会责任感。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促进学校与社会的联系，提高学校的实践教学水平。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9167" r="191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7833" b="783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勤工俭学的目的和原则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129" b="412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733" b="173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培养学生独立自主的能力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通过勤工俭学，学生可以在实践中学习独立解决问题，提高自我管理能力。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增强学生的社会适应能力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通过接触社会和工作，学生可以更好地适应未来的职业生涯和社会环境。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补充学生的经济条件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勤工俭学可以帮助学生缓解家庭经济压力，为他们的学习和生活提供一定的经济支持。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在选择勤工俭学岗位时，应优先考虑学生的安全和健康，避免安排高风险或对身体有害的工作。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安全性原则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勤工俭学活动应与学生的学业和职业发展相关，有利于提高学生的综合素质和技能水平。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教育性原则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在安排勤工俭学岗位时，应遵循公平、公正的原则，避免出现歧视或偏袒的情况。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公平性原则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建立勤工俭学平台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开展职业培训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指导与监督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评估与反馈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实施方式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教育局可以建立一个专门的平台，为学生提供各类勤工俭学的信息和机会。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为学生提供相关的职业培训，帮助他们更好地适应勤工俭学岗位和工作要求。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对学生的勤工俭学成果进行评估和反馈，帮助他们总结经验教训，进一步提高工作能力。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对学生的勤工俭学活动进行指导和监督，确保他们的工作符合相关规定和要求。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具体工作计划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建立完善的组织架构，明确各部门的职责和工作流程，确保勤工俭学工作的有序开展。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人员配备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根据工作需要，合理配置工作人员，确保工作的高效运转。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制度建设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制定和完善勤工俭学工作的相关制度，规范工作流程和操作标准。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岗位分类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根据学校和学生的实际需求，设置不同的勤工俭学岗位，如教学助理、行政助理、实验室助理等。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岗位描述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明确每个岗位的职责和工作内容，确保学生能够全面了解岗位的要求和特点。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岗位设置原则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遵循合理、科学、实用的原则，确保岗位设置既满足学校需求，又有利于学生的成长和发展。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岗位设置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招聘流程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制定详细的招聘流程，包括发布招聘信息、收集简历、组织面试等环节。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制定合理的选拔标准，包括学生的综合素质、专业技能、工作经验等方面。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选拔方式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采用多种选拔方式，如面试、笔试、实际操作等，确保选拔出优秀的学生参与勤工俭学工作。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招聘与选拔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培训形式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采用多种培训形式，如集中授课、在线学习、实践操作等，确保学生能够全面掌握所需技能。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为学生提供职业发展规划和指导，帮助学生明确职业目标和发展方向。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根据岗位特点和要求，制定培训计划和课程，包括职业技能、沟通技巧、团队协作等方面。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培训与发展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考核方式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采用多种考核方式，如自我评价、同事评价、上级评价等，确保考核结果的客观性和公正性。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奖惩机制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建立完善的奖惩机制，对表现优秀的学生给予表彰和奖励，对表现不佳的学生进行指导和帮助。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考核标准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制定科学的考核标准，包括工作态度、工作质量、工作效率等方面。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考核与评价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保障措施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https://d.book118.com/357100166035006051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2024-09-24T04:09:31.396</cp:lastPrinted>
  <dcterms:created xsi:type="dcterms:W3CDTF">2024-09-23T20:09:31Z</dcterms:created>
  <dcterms:modified xsi:type="dcterms:W3CDTF">2024-09-23T20:09:33Z</dcterms:modified>
</cp:coreProperties>
</file>