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BBE0A-C158-44C3-9648-74C52C191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9519F-4236-4C65-BDEB-12C4E05FE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62C24-CD12-49AF-8F4C-3E5BF0A29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C519F-D5E1-4A3E-BF93-757FC9546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F13822-3213-4DC3-AECB-5E390311C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9A2FB5-7E49-40F4-9C60-C9E30B628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BA2BC6-1BB9-4099-BFEC-292E6539D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2CD02-BD65-4D0D-8E90-A8C5FDEF1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46A4E-4256-4605-99A2-918CE0179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493FA-DDE4-405C-8318-09508AAD6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666E6-CE7F-4E3E-8E46-EB56357FE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02103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《骨科三大学派》ppt课件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骨科三大学派简介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三个学派的治疗方法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三个学派的优缺点比较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骨科三大学派的未来发展趋势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骨科三大学派的实践应用案例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骨科三大学派简介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中医骨伤科有着悠久的历史，起源于古代中医的理论和实践。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中医骨伤科强调整体观念和辨证施治，采用手法复位、夹板固定、针灸、中药等非手术治疗方法。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重视疾病的预防和调理，对于慢性疼痛和康复治疗有较好的效果。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学派一：中医骨伤科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西医骨科起源于西方医学，具有较为完整的理论体系和实践规范。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010" b="1001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以手术为主要治疗手段，强调解剖复位和固定，注重功能恢复和重建。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治疗特点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对于严重的骨折、关节病变以及脊柱疾病等有较好的治疗效果。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学派二：西医骨科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结合中医和西医的理论和实践，既采用非手术治疗也采用手术治疗。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中西医结合骨科是近年来随着中西方医学交流而兴起的学派。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能够充分发挥中医和西医的优势，提高治疗效果，减少并发症。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857" r="385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学派三：中西医结合骨科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三个学派的治疗方法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强调非手术治疗，如物理疗法、药物治疗和康复训练。这种方法通常用于轻度至中度损伤，旨在减轻疼痛和恢复关节功能。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使用微型摄像头和手术器械进入关节内进行手术。这种方法创伤小，恢复快，适用于某些特定的关节疾病。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关节镜手术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学派一的治疗方法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对于严重的关节损伤或疾病，需要切开关节进行手术。这种方法可以更彻底地修复损伤或移除病变组织。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对于某些关节炎或关节损伤，可能需要替换整个关节。这种方法可以减轻疼痛并恢复关节功能。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学派二的治疗方法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人工关节置换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开放手术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专注于治疗肌肉、肌腱、韧带等软组织的损伤。治疗方法包括按摩、拉伸和特定的康复训练。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神经调节与电刺激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使用电刺激或其他物理方法调节神经，以缓解疼痛和促进愈合。这种方法常用于慢性疼痛和神经性疼痛。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学派三的治疗方法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三个学派的优缺点比较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https://d.book118.com/357102103063006026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2024-08-31T13:02:37.310</cp:lastPrinted>
  <dcterms:created xsi:type="dcterms:W3CDTF">2024-08-31T05:02:37Z</dcterms:created>
  <dcterms:modified xsi:type="dcterms:W3CDTF">2024-08-31T05:02:39Z</dcterms:modified>
</cp:coreProperties>
</file>