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23FF7-D80D-40A1-9F19-41857A835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CE78DB-E243-483F-B073-72E79EA72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BBD636-7F88-43AA-8CC3-CFE0E351F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DE3A5-8879-4DEF-A748-2B51908AF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6385B8-00C7-455C-8F3F-13D86BD53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65568C-51D5-4610-992E-A03D3D2E6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6D79E7-406F-4A43-8D43-F94C27559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C2C8F8-CA84-4DC8-9DC3-639AFDA31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F18D8-5AE1-4553-9F49-D9B09C0DB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111D7E-FB19-4587-ADCA-32D4D306C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582DB-84D5-447C-B9EA-7E8B07D68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102151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Power BI数据分析与数据可视化之数据分析表达式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Power BI数据分析基础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DAX（数据分析表达式）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DAX应用案例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数据可视化案例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Power BI数据分析基础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数据类型与来源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数值型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用于计算和统计分析，如销售额、利润等。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用于描述和分类，如客户姓名、产品名称等。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用于记录时间信息，如订单日期、出生日期等。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日期型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用于逻辑判断，如真/假、是/否等。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布尔型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Excel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Power BI最常用的数据源，可以导入Excel工作表数据。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SQL Server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通过建立连接，从SQL Server数据库中获取数据。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数据类型与来源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数据类型与来源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通过文件导入功能，获取文本文件数据。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CSV/TXT文件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通过API接口获取实时数据。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API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https://d.book118.com/357102151016006032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4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2024-09-04T17:32:21.796</cp:lastPrinted>
  <dcterms:created xsi:type="dcterms:W3CDTF">2024-09-04T09:32:21Z</dcterms:created>
  <dcterms:modified xsi:type="dcterms:W3CDTF">2024-09-04T09:32:23Z</dcterms:modified>
</cp:coreProperties>
</file>