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23D3F5A-D12B-463E-BC80-AE0E0A9BC7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12C275-5F72-4E82-9CC2-FD42210388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748CEDB-9FE2-4D31-AA1F-F1F70EB2B6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56AA8B3-EE41-46B9-8BD9-A48503EEB9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6D348C9-8014-4594-9ABA-6241908790E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F8A8430-0173-4DF6-98A1-4E72B66C610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A6A9F4F-4549-4506-A96D-B7CF95F23C9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FBCE2C-DD2D-4ECF-B819-D80F113EAE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0EAA79-6E9C-4B8B-8B14-6EE6EAF51F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2A77FD-4B57-431D-8BA7-9EE62CC3D2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D59EE7-8BC7-4F9F-B8C8-5EBA3A3F94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7104064115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智能仪器通信接口介绍</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汇报人：AA</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智能仪器通信接口类型</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智能仪器通信协议</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智能仪器通信接口电路设计</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智能仪器通信接口软件编程</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智能仪器通信接口测试与调试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智能化趋势</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随着科技的进步，仪器设备越来越智能化，实现远程监控、数据传输等功能变得至关重要。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通信接口作用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通信接口是实现智能仪器与外部设备或网络进行数据传输的桥梁，选择合适的通信接口对于提高仪器性能、确保数据传输稳定性和可靠性具有重要意义。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定义与功能</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分类与特点</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通信接口概述</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根据传输介质、通信协议和数据传输方式的不同，通信接口可分为多种类型，如串行接口、并行接口、USB接口、以太网接口等。每种接口都有其特定的应用场景和优缺点。</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通信接口是指用于实现智能仪器与外部设备或网络之间进行数据传输的硬件和软件接口，具有数据格式转换、电平转换、信号放大等功能。</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智能仪器通信接口类型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特点</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应用</a:t>
            </a:r>
          </a:p>
        </p:txBody>
      </p:sp>
      <p:pic>
        <p:nvPicPr>
          <p:cNvPr id="5" name="Picture 5"/>
          <p:cNvPicPr>
            <a:picLocks noChangeAspect="1"/>
          </p:cNvPicPr>
          <p:nvPr/>
        </p:nvPicPr>
        <p:blipFill>
          <a:blip r:embed="rId2"/>
          <a:srcRect t="658" b="658"/>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556" r="5556"/>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5500" r="550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并行接口</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并行接口是一种传输方式，其中数据的各位同时进行传送。</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数据传输速度快，但传输距离较短，且需要较多的数据线。</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常用于计算机内部或近距离的高速数据传输，如打印机、扫描仪等。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串行接口是一种传输方式，其中数据按位顺序传送。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特点</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应用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20" name="Picture 20"/>
          <p:cNvPicPr>
            <a:picLocks noChangeAspect="1"/>
          </p:cNvPicPr>
          <p:nvPr/>
        </p:nvPicPr>
        <p:blipFill>
          <a:blip r:embed="rId4"/>
          <a:srcRect l="16125" r="161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数据传输速度较慢，但传输距离较远，且只需少数几根数据线。</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常用于远距离或低速数据传输，如鼠标、键盘等。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串行接口</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定义</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USB（Universal Serial Bus）接口是一种通用的串行总线标准。</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特点</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支持热插拔，即插即用，数据传输速度快，可连接多个设备。</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应用</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广泛应用于计算机外部设备连接，如U盘、手机、摄像头等。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USB接口</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网络接口是智能仪器与计算机网络之间的连接接口。</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6" name="Picture 6"/>
          <p:cNvPicPr>
            <a:picLocks noChangeAspect="1"/>
          </p:cNvPicPr>
          <p:nvPr/>
        </p:nvPicPr>
        <p:blipFill>
          <a:blip r:embed="rId3"/>
          <a:srcRect l="32080" r="3208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4"/>
          <a:srcRect l="14375" r="14375"/>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定义</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支持远程数据传输和共享，可实现设备间的互联互通。</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特点</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用于将智能仪器接入局域网或互联网，实现远程监控、数据上传下载等功能。</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应用</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网络接口</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智能仪器通信协议</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信号电平</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传输距离</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传输速率</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应用场景</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RS-232协议</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采用负逻辑，逻辑"1"为-3V～-15V，逻辑"0"为+3V～+15V。</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标准RS-232接口最大传输距离约为15米。</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适用于短距离、低速率的通信场合，如计算机与外设之间的通信。</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常用波特率为9600bps、19200bps、38400bps等。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采用差分信号传输方式，因此可以有效抵抗外界干扰。</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信号电平</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传输距离</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传输速率</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应用场景</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最大传输距离可达1200米。</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常用波特率为9600bps、19200bps、38400bps等。</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适用于长距离、低速率的通信场合，如工业自动化领域中的传感器与控制器之间的通信。</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RS-485协议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5083" r="15083"/>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75" r="166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信号电平</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传输距离</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传输速率</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应用场景</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CAN总线协议</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采用差分信号传输方式，具有较高的抗干扰能力。</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最高传输速率可达1Mbps（40米内）。</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最大传输距离可达10千米（速率在5Kbps以下）。</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广泛应用于汽车电子、工业自动化等领域中的实时控制系统中。</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https://d.book118.com/357104064115006050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2024-09-23T04:27:24.416</cp:lastPrinted>
  <dcterms:created xsi:type="dcterms:W3CDTF">2024-09-22T20:27:24Z</dcterms:created>
  <dcterms:modified xsi:type="dcterms:W3CDTF">2024-09-22T20:27:26Z</dcterms:modified>
</cp:coreProperties>
</file>