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D3A649-4A3E-4820-9989-C65F537DD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8AA55-1B07-4F8E-B252-C0521126B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17EC2-F8B0-4042-90A3-A08A655EE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95E6E-C4F8-4A23-B3D2-464678217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FB623F-241C-471C-ACDD-92DD2E70F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BC4358-BC05-4A19-8F71-F8DEAAD19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7AF23C-7DEB-4E87-AC54-AB8F9451D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52355-3D4A-408F-A1CC-9E624B0D0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8EC58-D627-44F5-925C-3706B9AF5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17196-BEBA-4024-83B5-D294F7F5A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477C3-9571-4CBE-9D7E-EC2F82BA7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0505605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《开展医学人文素质教育的重要性与必要条件》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开展医学人文素质教育的必要条件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国内外医学人文素质教育比较与借鉴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开展医学人文素质教育的策略与措施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医学人文素质教育实践案例分析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现代医学模式由生物医学模式向生物-心理-社会医学模式转变，要求医生不仅具备医学专业知识，还需具备人文素养。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医学模式的转变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传统医学教育过于注重专业知识的传授，忽视人文素质培养，导致医生在执业过程中人文关怀缺失。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医学教育改革的需要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当前医患关系紧张，部分医生缺乏沟通技巧和同理心，无法有效与患者沟通，加剧了医患矛盾。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医患关系紧张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医学人文素质教育有助于培养医生的职业道德、沟通技巧、同理心和责任意识，提升医生的职业素养。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提升医生职业素养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教育理念落后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课程设置不合理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师资力量薄弱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教育方法单一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医学人文素质教育现状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部分医学院校对人文素质教育的重视程度不够，教育理念停留在传统生物医学模式阶段。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医学院校缺乏具备医学和人文双重背景的优秀教师，难以有效实施医学人文素质教育。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医学人文课程在医学教育中的比重较低，且课程设置缺乏系统性和连贯性。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当前医学人文素质教育方法以理论讲授为主，缺乏实践性和创新性，难以激发学生的学习兴趣。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医学人文素质教育的重要性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通过医学人文素质教育，培养医学生的伦理意识，使其能够在未来的医疗实践中遵循医学伦理原则，尊重患者权益。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增强医学伦理意识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医学人文素质教育有助于提升医学生的沟通技巧和人际交往能力，使其能够更有效地与患者和同行进行沟通。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通过医学人文课程的学习，医学生可以培养批判性思维能力，学会在复杂的医疗环境中做出合理决策。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培养批判性思维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提升医学生综合素质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071" b="130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60" b="11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培养医学人文精神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树立人道主义价值观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医学人文素质教育强调人道主义精神，培养医学生对人类生命和健康的尊重与关爱。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传承医学职业精神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通过医学人文教育，使医学生深刻理解和传承医学职业精神，如救死扶伤、无私奉献等。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激发医学人文关怀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医学人文素质教育能够激发医学生对患者的关怀与同情，培养其具有同理心和关爱之心。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医学人文素质教育有助于医生更好地与患者及其家属沟通，减少因沟通不畅导致的医疗纠纷。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增强患者对医生的信任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具备医学人文精神的医生更容易赢得患者的信任，从而建立和谐的医患关系。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通过医学人文素质教育，医生可以更加关注患者的心理和社会需求，提供更为人性化的医疗服务。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促进医患关系和谐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开展医学人文素质教育的必要条件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医学人文课程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包括医学伦理学、医学心理学、医学社会学等，帮助学生理解医学与社会、文化、伦理等方面的关系。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跨学科课程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鼓励学生选修文学、哲学、历史等人文课程，拓宽视野，增强人文素养。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实践课程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通过临床实习、社区服务等活动，让学生在实践中体验医学人文精神，培养职业素养。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完善的课程体系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875" r="15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教师应具备医学和人文双重背景，能够将医学与人文知识有机融合，为学生提供全面的指导。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教师应秉持以人为本的教育理念，关注学生的全面发展，注重培养学生的医学人文精神。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教师应采用多样化的教学方法，如案例分析、小组讨论、角色扮演等，激发学生的学习兴趣和主动性。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优秀的师资队伍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图书馆应提供丰富的医学人文书籍、期刊、数据库等资源，满足学生的学习需求。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学校应建设医学人文教育网络平台，提供在线课程、教学资源库、学习交流社区等，方便学生自主学习和交流。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学校应与医疗机构、社区等合作建立实践基地，为学生提供实践机会，让学生在实践中感受和理解医学人文精神。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实践基地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丰富的教学资源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https://d.book118.com/357105056051006040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2024-09-12T16:14:42.264</cp:lastPrinted>
  <dcterms:created xsi:type="dcterms:W3CDTF">2024-09-12T08:14:42Z</dcterms:created>
  <dcterms:modified xsi:type="dcterms:W3CDTF">2024-09-12T08:14:44Z</dcterms:modified>
</cp:coreProperties>
</file>