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BD45C5-CCDF-49CB-AE00-085A72D49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2D28F8-EB17-4B92-B0F3-32BD41BCA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D8AE04-0AF1-40C8-8947-55CB27B6A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3C4052-102D-4B57-8DB5-82E8BBD23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710509-A608-47AA-99F9-11762D1BA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F93497-FDE3-440F-BFDB-22A706C5A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6B5071-DFC5-4770-A4F6-172146258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987042-1728-4D5F-8B25-2ACDCFB70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286312-C653-4AA0-AB4B-98C1DBF62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515CD3-7C4C-4570-9F4F-A70DA1495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E48CEB-5456-41BF-A977-7D570E845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10603601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护理日常工作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日常护理工作流程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护理技能与操作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护理工作中的沟通与协作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护理工作面临的挑战与应对策略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护理工作是指在医疗场所和家庭中，通过提供专业的护理知识和技能，对病人、老人、儿童等提供照顾和支持，以促进他们的健康和康复。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护理工作具有高度的专业性、技术性和责任心，需要具备丰富的医学知识和实践经验，同时还需要具备良好的沟通能力和团队合作精神。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护理工作的定义与特点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护理工作主要包括病人的日常照护、病情观察、记录、评估、治疗配合、健康教育和心理支持等。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护理人员需要具备专业的护理知识和技能，能够独立处理常见疾病和突发情况，同时还需要具备良好的沟通能力和团队合作精神，能够与医生、病人和其他医护人员有效协作。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护理工作的职责与要求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308" r="153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护理工作起源于古代，随着医学的发展和社会的进步，护理工作的职责和要求也不断提高。现代护理工作已经发展成为一个独立的学科，在医疗保健体系中发挥着越来越重要的作用。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随着医学技术的不断进步和人们健康需求的不断提高，护理工作也在不断发展和创新。未来，护理工作将更加注重个体化、人性化、智能化和预防保健，为人们的健康提供更加全面和专业的服务。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护理工作的历史与发展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日常护理工作流程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500" r="16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7167" r="171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接待新入院患者，进行初步评估，了解患者的基本情况、病情、护理需求等。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核对患者身份信息，确保患者身份准确无误。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评估患者的自理能力和病情状况，制定个性化的护理计划。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患者接待与评估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护理计划的制定与实施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根据患者病情和护理需求，制定详细的护理计划，包括护理目标、护理措施、护理时间等。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按照护理计划实施护理操作，确保患者得到全面、专业的护理服务。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根据患者病情变化及时调整护理计划，保证护理效果。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定时记录患者生命体征、病情状况、症状变化等情况，确保数据的准确性和及时性。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监测患者的病情状况，及时发现异常情况，采取相应措施，确保患者安全。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将监测和记录的数据整理归档，为患者诊疗和护理提供依据。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患者病情监测与记录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向患者及家属介绍疾病相关知识、治疗方法、护理措施等，提高患者的认知水平。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指导患者进行康复训练、自我护理等，帮助患者建立良好的生活习惯和自我管理能力。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38" b="783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8715" b="871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对患者的病情状况、自身认知情况进行了解和评估，为后续护理提供依据。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38" b="783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患者健康教育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护理文件的书写与管理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按照规定要求书写护理文件，包括护理记录、交接班记录等，确保文件内容真实、准确、完整。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对护理文件进行分类整理、归档保存，方便查询和使用。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对护理文件进行定期检查和整理，确保文件管理规范、有序。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https://d.book118.com/357106036012006051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2024-09-23T21:18:41.723</cp:lastPrinted>
  <dcterms:created xsi:type="dcterms:W3CDTF">2024-09-23T13:18:41Z</dcterms:created>
  <dcterms:modified xsi:type="dcterms:W3CDTF">2024-09-23T13:18:43Z</dcterms:modified>
</cp:coreProperties>
</file>