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2148C0-D66B-4D0F-B1BA-58AD794C0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DE2953-7EDA-4C08-B798-328093801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1CFD05-EFC7-4E77-89C4-15B95B14C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2BFF0F-2656-4B32-BB79-09FD4A0AE0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DB2B6-536E-4F31-9D9C-9384AF671B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2A97D8-9196-4F4E-ADAE-C90F578F89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1BAE6E-3EC0-46D2-B2FB-CB617C838F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2B3C37-1355-4E75-BA57-C3E4DAD85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C8BADC-F56E-4365-8820-9897149533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DC072-9743-42DB-B686-082FEB946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75E2D-F914-449C-9006-A9363F5B7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0605413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人员配置制度</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人员配置制度概述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人员配置的核心要素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人员配置流程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人员配置制度案例分析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人员配置制度面临的挑战与解决方案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未来人员配置制度的发展趋势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人员配置制度概述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623" r="1362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人员配置制度是指企业根据自身发展战略、业务规模和组织结构，对人力资源进行规划、招聘、选拔、培训、考核和激励等一系列管理活动，旨在实现人力资源的合理配置和有效利用。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提高组织效率、促进员工个人发展、提升企业整体竞争力。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提高组织绩效</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通过合理的人员配置，能够使员工在合适的岗位上发挥最大潜力，提高整体组织绩效。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降低人才流失率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科学的人员配置制度能够为员工提供良好的职业发展机会和福利待遇，降低人才流失率，保持企业稳定发展。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确保企业战略目标的实现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合理的人员配置能够使企业战略目标得到有效分解和实施，从而确保企业整体目标的达成。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以“事”为中心，强调对员工的控制和监督，缺乏对员工个人发展的关注。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传统人事管理阶段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人力资源管理阶段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083" r="5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人才管理阶段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以“人”为中心，注重人力资源的开发和利用，强调员工的激励和管理。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以“人才”为核心，注重人才的引进、培养和留用，强调人才的战略价值和可持续发展。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人员配置制度的演变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人员配置的核心要素</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9" r="629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岗位描述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明确岗位的职责、任务和工作要求，为招聘和选拔提供依据。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岗位评估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对岗位的价值和重要性进行评估，为薪酬福利提供参考。</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岗位发展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预测岗位未来的发展趋势，为培训和发展提供方向。</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8320" r="2832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面试流程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设计合理的面试流程，包括初试、复试等环节，确保选拔的公正性和准确性。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招聘渠道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选择合适的招聘渠道，如招聘网站、猎头公司、校园招聘等。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选拔标准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制定明确的选拔标准，包括学历、经验、技能、性格等。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招聘与选拔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根据岗位需求和员工发展需要，制定个性化的培训计划。</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涵盖技能培训、素质培训、安全培训等多个方面。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采用线上、线下、内训、外训等多种方式进行培训。</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培训方式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制定具体的绩效指标，包括定量指标和定性指标。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绩效指标</a:t>
            </a:r>
          </a:p>
        </p:txBody>
      </p:sp>
      <p:pic>
        <p:nvPicPr>
          <p:cNvPr id="5" name="Picture 5"/>
          <p:cNvPicPr>
            <a:picLocks noChangeAspect="1"/>
          </p:cNvPicPr>
          <p:nvPr/>
        </p:nvPicPr>
        <p:blipFill>
          <a:blip r:embed="rId2"/>
          <a:srcRect l="19995" r="1999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定期进行绩效评估，为员工提供反馈和改进建议。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绩效评估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根据绩效评估结果，实施相应的激励措施，如晋升、奖金等。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绩效激励</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福利政策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制定全面的福利政策，包括五险一金、带薪年假、节日福利等。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薪酬调整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定期进行薪酬调整，以适应市场变化和员工个人发展需要。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薪酬体系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设计合理的薪酬体系，确保薪酬的公平性和激励性。</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薪酬福利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人员配置流程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确定组织目标和战略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明确组织的发展方向和战略目标，为岗位分析提供依据。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岗位描述与职责划分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详细描述每个岗位的职责、工作内容、工作要求等，明确岗位之间的权责关系。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岗位评估与分级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根据岗位的重要性和复杂程度，对岗位进行评估和分级，为招聘和薪酬制定提供参考。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根据组织发展和岗位需求，分析所需的人才类型、数量和要求。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招聘需求分析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选择合适的招聘渠道，如招聘网站、猎头公司、高校合作等，以确保招聘到合适的人才。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招聘渠道选择</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制定招聘广告，明确招聘职位、要求、待遇等信息，吸引符合条件的候选人。</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招聘广告发布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招聘计划制定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https://d.book118.com/357106054136006053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2024-09-27T17:53:52.577</cp:lastPrinted>
  <dcterms:created xsi:type="dcterms:W3CDTF">2024-09-27T09:53:52Z</dcterms:created>
  <dcterms:modified xsi:type="dcterms:W3CDTF">2024-09-27T09:53:54Z</dcterms:modified>
</cp:coreProperties>
</file>