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2EEF4-0783-4D1C-82A4-6EAB9E76D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BD2F2-D734-4B11-8B61-BF0D4C04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178E6-61C6-4881-81B7-4CC09B615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8E509-CB4E-422F-9DB0-4339F5D83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9FCFC-5C0C-4187-9ECC-A0EF9827D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1B6A6-BB81-42E1-AC18-E4EAD8FEF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37724-FCBC-4811-8F01-CA862A82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7A3AB-6AAC-49F0-906A-C6F33A6E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512E7-FE50-4147-843F-09A5DD7E3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A4F5E-D403-468B-925D-34523739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7B0D1-AD8D-47F3-9D01-D75208A5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10005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生产计划与订单交期管理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订单交期管理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生产计划与订单交期协同优化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81" r="24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确保按客户需求准时交付产品，优化生产流程，降低库存和成本。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随着市场竞争的加剧，客户对交期要求越来越高，企业需要加强生产计划与订单交期管理以应对挑战。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降低库存和成本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重要性和意义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准时交付产品能够增强客户信任，提高客户满意度。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有效的订单交期管理可以避免库存积压，降低库存成本，提高企业盈利能力。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通过合理的生产计划，企业可以优化资源配置，提高生产效率。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优化生产计划和订单交期管理有助于企业快速响应市场需求，增强市场竞争力。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生产计划管理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33" r="90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收集并分析市场需求信息，包括产品类型、数量、交期等。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审批与发布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评估现有生产线的生产能力，确定可生产的产品种类和数量。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根据市场需求和生产能力，制定详细的生产计划，包括生产批次、生产时间、生产数量等。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经过相关部门审批后，发布生产计划至各生产部门。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评估现有生产设备的性能、效率和可靠性，确定其是否满足生产需求。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评估生产人员的技能水平和生产效率，确定是否需要培训或招聘新员工。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产能调整策略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根据评估结果，制定产能调整策略，如设备升级、工艺改进、生产线优化等。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产能调整实施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按照策略实施产能调整，确保生产能力与市场需求相匹配。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物料需求计划与采购策略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物料清单制定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根据生产计划，制定详细的物料需求清单，包括物料名称、规格、数量等。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根据物料需求和供应商情况，制定采购策略，包括采购周期、采购批量、价格谈判等。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评估并选择可靠的供应商，确保物料供应的稳定性和及时性。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物料采购实施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按照采购策略实施物料采购，确保生产所需的物料及时到位。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制定生产进度计划，明确各生产阶段的时间节点和完成标准。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实时跟踪生产进度情况，收集生产数据并与计划进行对比分析。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生产进度跟踪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发现生产进度问题时，及时处理并向上级领导和相关部门反馈情况。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问题处理与反馈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根据实际情况和领导指示，调整生产进度计划，确保生产按计划进行。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生产进度跟踪与监控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订单交期管理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接收客户订单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通过系统或邮件等方式接收客户订单信息。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订单确认反馈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向客户确认订单信息，并反馈是否接受订单及交期承诺。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订单信息审核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核对订单信息，如产品名称、数量、价格、交期等是否准确。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订单接收与确认流程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评估生产线的产能及负荷情况，确定可承诺的交期范围。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812" r="3181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核查所需物料的库存及采购周期，确保物料供应及时。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综合产能和物料评估结果，向客户承诺最终交期。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交期承诺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交期评估与承诺制定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监控生产计划的执行情况，确保生产进度符合交期要求。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物料供应监控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跟踪物料供应情况，及时处理物料短缺或延迟问题。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对生产过程进行品质监控，确保产品质量符合客户要求。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订单执行过程监控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对交期延误原因进行深入分析，总结经验教训并制定改进措施，避免类似问题再次发生。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交期延误预防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通过优化生产计划、加强物料管理、提高生产效率等措施预防交期延误。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交期延误处理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一旦发生交期延误，立即与客户沟通协商，寻求解决方案并承担相应责任。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交期延误预防与处理措施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https://d.book118.com/357110005106006041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2024-09-14T08:04:03.212</cp:lastPrinted>
  <dcterms:created xsi:type="dcterms:W3CDTF">2024-09-14T00:04:03Z</dcterms:created>
  <dcterms:modified xsi:type="dcterms:W3CDTF">2024-09-14T00:04:05Z</dcterms:modified>
</cp:coreProperties>
</file>