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A074F3-CDA6-4E75-A9FF-5B78C851C3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5A15A9-A08C-42C2-B13C-69F2FE682D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E7CCFA-A71E-43D1-B2B5-F97ED78390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5DB6B6-4DD2-4477-B4A7-D4DF5F4FF7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EA53FB-A285-4C60-9D75-6B1AFFDD6E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2819F2-5843-4D53-97D5-4B8E3B8106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C483A2-F4A0-4E65-95AD-3468B2F15E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949E6A-5228-4C34-982A-DCAAA4CD9A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F92F45-0040-42CA-BF43-35597ADD48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D7BE42-6685-44EC-A4BE-7190722FD0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ADCB9F-BED4-4F86-883D-BB62E7B99D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11305404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化学反应速率与化学平衡实验设计与分析</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实验目的与原理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实验材料与方法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化学反应速率实验设计与分析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化学平衡实验设计与分析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实验结果与讨论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实验注意事项与改进建议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实验目的与原理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50" r="166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培养实验技能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通过实验操作，提高实验技能，培养观察、分析和解决问题的能力。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探究化学反应速率的影响因素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通过实验了解浓度、温度、催化剂等因素对化学反应速率的影响。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研究化学平衡的移动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通过实验观察和分析化学平衡在不同条件下的移动情况，加深对化学平衡原理的理解。</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3065" r="306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622" b="462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化学反应速率原理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碰撞理论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反应物分子间的有效碰撞是发生化学反应的必要条件，反应速率与有效碰撞频率成正比。</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活化能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活化能是反应物分子从常态转变为容易发生化学反应的活跃状态所需的能量，活化能越低，反应速率越快。</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催化剂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催化剂可以降低反应的活化能，从而提高反应速率，同时催化剂在反应前后数量和化学性质不发生改变。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化学平衡原理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沉淀的生成和溶解</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原理是当Qc&gt;Ksp时才能生成沉淀；溶解平衡时，Qc=Ksp；沉淀溶解的方法有酸溶解法、盐溶解法、配位溶解法。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沉淀的转化</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溶解度大的物质能转化为溶解度小的物质；两种沉淀的溶解度相差越大，沉淀转化越完全。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实验材料与方法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氢氧化钠、盐酸、酚酞指示剂、硫酸铜等。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烧杯、量筒、滴定管、容量瓶、电子天平等。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实验材料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仪器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试剂</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实验装置：搭建反应装置，包括反应容器、温度控制系统、搅拌系统等。</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31319" b="31319"/>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实验装置与步骤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实验步骤</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1. 按照一定比例将反应物加入反应容器中。</a:t>
            </a:r>
          </a:p>
        </p:txBody>
      </p:sp>
      <p:pic>
        <p:nvPicPr>
          <p:cNvPr id="6" name="Picture 6"/>
          <p:cNvPicPr>
            <a:picLocks noChangeAspect="1"/>
          </p:cNvPicPr>
          <p:nvPr/>
        </p:nvPicPr>
        <p:blipFill>
          <a:blip r:embed="rId2"/>
          <a:srcRect l="4823" r="4823"/>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9371" b="1937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2. 控制反应温度，并记录反应过程中的温度变化。</a:t>
            </a:r>
          </a:p>
        </p:txBody>
      </p:sp>
      <p:pic>
        <p:nvPicPr>
          <p:cNvPr id="10" name="Picture 10"/>
          <p:cNvPicPr>
            <a:picLocks noChangeAspect="1"/>
          </p:cNvPicPr>
          <p:nvPr/>
        </p:nvPicPr>
        <p:blipFill>
          <a:blip r:embed="rId4"/>
          <a:srcRect t="12738" b="127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实验装置与步骤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实验装置与步骤</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3. 开启搅拌系统，使反应物充分混合。</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4. 在反应过程中定时取样，并记录反应时间和取样量。</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5. 对取样进行分析，如测定pH值、电导率等。</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333" r="18333"/>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详细记录实验过程中的各项数据，如反应时间、温度、pH值、电导率等。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数据记录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对实验数据进行整理、分析和解释，如绘制反应速率曲线、计算反应速率常数等。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数据处理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根据实验数据和分析结果，讨论影响化学反应速率和化学平衡的因素，如浓度、温度、催化剂等。同时，对实验结果进行误差分析，提出改进实验的建议。</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结果讨论</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数据记录与处理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化学反应速率实验设计与分析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探究反应物浓度对化学反应速率的影响。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实验目的</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在化学反应中，反应物浓度的增加会提高单位体积内反应物分子的数量，从而增加分子间的碰撞频率，导致反应速率加快。</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实验原理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设计不同浓度的反应物进行实验，记录反应时间和反应现象，分析浓度与反应速率的关系。</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实验步骤</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通过对比不同浓度下的反应时间和现象，可以得出浓度对反应速率的影响规律。</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实验结果与分析</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浓度对反应速率影响实验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https://d.book118.com/357113054046006043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2024-09-17T00:58:00.259</cp:lastPrinted>
  <dcterms:created xsi:type="dcterms:W3CDTF">2024-09-16T16:58:00Z</dcterms:created>
  <dcterms:modified xsi:type="dcterms:W3CDTF">2024-09-16T16:58:02Z</dcterms:modified>
</cp:coreProperties>
</file>