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1862B-E086-40B8-9C3E-78DDF568E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E7A72-316C-403E-8D3C-6CE0B020B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D447A-C33E-465C-BBF5-60AF72230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38704-69A0-4F20-BE6E-76699AC87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93D814-E4E1-46D8-BF79-4A46D01F6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62FA99-7148-4B14-B9F9-D8CD691A4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EB014D-EF08-4E3C-90D0-20C7E067B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08917-B020-4F51-B8FA-CCD6BF20F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5A599-3616-48F1-9768-4AAA4E9F2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64C00-A75A-46B6-980F-535028DE8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37780-131C-4652-BF16-4E9DE44CD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13061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《方阵的行列式》ppt课件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行列式的定义与性质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行列式的计算方法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行列式的应用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行列式的化简技巧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行列式的扩展知识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行列式的定义与性质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行列式是n阶方阵所有元素按照一定排列顺序构成的代数式，表示为|A|。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行列式是n阶方阵A的所有元素按照一定排列顺序构成的代数式，通常表示为|A|。行列式的值是一个标量，其大小和正负取决于方阵A的元素。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行列式的定义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行列式|kA|=k|A|，其中k是标量。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行列式|A+B|等于|A|+|B|；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行列式|A|和|B|相等，当且仅当A和B是相似的矩阵；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行列式具有一些基本的性质，如交换律、结合律、分配律等。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行列式具有以下基本性质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行列式的性质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行列式在几何上表示n阶平行多边形的面积或n维空间中平行多面体的体积。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在二维平面上，行列式表示一个平行四边形的面积。在三维空间中，行列式表示一个平行六面体的体积。对于更高维度的空间，行列式表示n维空间中平行多面体的体积。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14" r="132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行列式的几何意义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行列式的计算方法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代数余子式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在n阶行列式中，去掉某行和某列后所剩下的n-1阶行列式，再乘以-1的(i+j)次幂，其中i是该元素所在的行数，j是该元素所在的列数。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代数余子式的性质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代数余子式与原来的n阶行列式有相同的符号。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代数余子式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根据代数余子式的定义，通过展开n阶行列式，逐个计算代数余子式。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直接计算法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利用递推公式，将高阶行列式的代数余子式转化为低阶行列式的代数余子式，从而简化计算。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递推法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代数余子式的计算方法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二阶行列式由两个数字通过上标和下标进行排列，表示为a_ij（i=1,2；j=1,2），其值为a_11*a_22-a_12*a_21。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二阶行列式的定义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|a_11 a_12| = a_11</a:t>
            </a:r>
            <a:r>
              <a:rPr lang="en-US" sz="900" i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a_22-a_12</a:t>
            </a: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a_21。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二阶行列式的计算公式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二阶行列式的计算方法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三阶行列式的定义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三阶行列式由三个数字通过上标和下标进行排列，表示为a_ijk（i=1,2,3；j=1,2,3；k=1,2,3），其值为a_11*a_22*a_33+a_12*a_23*a_31+a_13*a_21*a_32-a_13*a_22*a_31-a_11*a_23*a_32-a_12*a_21*a_33。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三阶行列式的计算公式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|a</a:t>
            </a:r>
            <a:r>
              <a:rPr lang="en-US" sz="900" i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{11} a</a:t>
            </a: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{12} a</a:t>
            </a:r>
            <a:r>
              <a:rPr lang="en-US" sz="900" i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{13}| = a</a:t>
            </a: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{11}</a:t>
            </a:r>
            <a:r>
              <a:rPr lang="en-US" sz="900" i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a_{22}</a:t>
            </a: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r>
              <a:rPr lang="en-US" sz="900" i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{33}+a</a:t>
            </a: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{12}</a:t>
            </a:r>
            <a:r>
              <a:rPr lang="en-US" sz="900" i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a_{23}</a:t>
            </a: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r>
              <a:rPr lang="en-US" sz="900" i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{31}+a</a:t>
            </a: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{13}</a:t>
            </a:r>
            <a:r>
              <a:rPr lang="en-US" sz="900" i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a_{21}</a:t>
            </a: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r>
              <a:rPr lang="en-US" sz="900" i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{32}-a</a:t>
            </a: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{13}</a:t>
            </a:r>
            <a:r>
              <a:rPr lang="en-US" sz="900" i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a_{22}</a:t>
            </a: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r>
              <a:rPr lang="en-US" sz="900" i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{31}-a</a:t>
            </a: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{11}</a:t>
            </a:r>
            <a:r>
              <a:rPr lang="en-US" sz="900" i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a_{23}</a:t>
            </a: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r>
              <a:rPr lang="en-US" sz="900" i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{32}-a</a:t>
            </a: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{12}</a:t>
            </a:r>
            <a:r>
              <a:rPr lang="en-US" sz="900" i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a_{21}</a:t>
            </a: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a_{33}。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三阶行列式的计算方法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行列式的应用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https://d.book118.com/357113061053006040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2024-09-12T17:02:28.755</cp:lastPrinted>
  <dcterms:created xsi:type="dcterms:W3CDTF">2024-09-12T09:02:28Z</dcterms:created>
  <dcterms:modified xsi:type="dcterms:W3CDTF">2024-09-12T09:02:30Z</dcterms:modified>
</cp:coreProperties>
</file>