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10EF3-E01B-4748-8E3A-0B1BD7E22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E0475-16F7-4F5E-BE2A-47A3779E4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E2891-4AF1-4AB9-BEF8-B0CE373B9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0C885-4547-4C3B-AC61-D8414DBA9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1E858E-C8DD-4466-9796-17D2F7E2B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9A7096-1EA7-46E8-A077-B70F96EFF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1FE8F6-9A09-4AAB-9F18-162AE75CE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73C3B-99E8-4000-A6CC-ED6580DCA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DD8F7-1309-4DB3-950D-A188168B7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9180E-7BB0-4ECC-B028-ADAE512CD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E3212-F88B-4D8B-9FDC-1894D4985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1316204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18高考物理大一轮复习恒定电流实验8测定金属的电阻率课件\n## 1.实验目的与原理\n### 1.1金属电阻率的概念及意义\n### 1.2实验目的与要求\n### 1.3实验原理及公式\n## 2.实验器材与准备\n### 2.1实验器材介绍\n### 2.2实验器材的选用与准备\n### 2.3实验安全与注意事项\n## 3.实验步骤与方法\n### 3.1实验电路的连接与调试\n### 3.2金属丝电阻率的测定\n### 3.3金属片电阻率的测定\n## 4.实验数据记录与处理\n### 4.1实验数据的记录方法\n### 4.2实验数据的处理与分析\n### 4.3金属电阻率与温度的关系\n## 5.实验结果与讨论\n### 5.1实验结果与分析\n### 5.2金属电阻率的影响因素探讨\n### 5.3实验误差分析与改进措施\n## 6.实验报告与总结\n### 6.1实验报告的撰写方法\n### 6.2实验总结与反思\n### 6.3实验知识拓展与提高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2018高考物理大一轮复习恒定电流实验8测定金属的电阻率课件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实验目的与原理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金属电阻率定义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电阻率是衡量金属材料导电性能的物理量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金属电阻率越大，导电性能越差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金属电阻率越小，导电性能越好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金属电阻率的意义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了解金属的导电性能，为实际应用提供依据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判断金属的纯度，纯金属的电阻率较低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探究金属的微观结构，影响电阻率的因素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金属电阻率的概念及意义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实验目的与要求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组合 23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组合 23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掌握金属电阻率的测定方法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了解金属电阻率与温度的关系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探究金属电阻率的影响因素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组合 24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理解实验原理，掌握实验方法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能够正确使用实验器材，进行实验操作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能够处理实验数据，分析实验结果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实验原理及公式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组合 2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组合 25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根据欧姆定律，通过测量金属的电压和电流，计算金属的电阻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金属的电阻率可以通过电阻与长度和截面积的比值计算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组合 25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实验公式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电阻公式：R = U / I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电阻率公式：ρ = R * L / A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其中，R为金属电阻，U为电压，I为电流，ρ为金属电阻率，L为金属长度，A为金属截面积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实验器材与准备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67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8" name="椭圆 49"/>
          <p:cNvSpPr>
            <a:spLocks noChangeAspect="1"/>
          </p:cNvSpPr>
          <p:nvPr/>
        </p:nvSpPr>
        <p:spPr>
          <a:xfrm>
            <a:off x="6756206" y="2073675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69" name="椭圆 2"/>
          <p:cNvSpPr>
            <a:spLocks noChangeAspect="1"/>
          </p:cNvSpPr>
          <p:nvPr/>
        </p:nvSpPr>
        <p:spPr>
          <a:xfrm>
            <a:off x="6756206" y="3213000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03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70" name="椭圆 1"/>
          <p:cNvSpPr>
            <a:spLocks noChangeAspect="1"/>
          </p:cNvSpPr>
          <p:nvPr/>
        </p:nvSpPr>
        <p:spPr>
          <a:xfrm>
            <a:off x="6756206" y="4352325"/>
            <a:ext cx="864000" cy="864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04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71" name="椭圆 18"/>
          <p:cNvSpPr>
            <a:spLocks noChangeAspect="1"/>
          </p:cNvSpPr>
          <p:nvPr/>
        </p:nvSpPr>
        <p:spPr>
          <a:xfrm>
            <a:off x="6756206" y="93435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72" name="椭圆 22"/>
          <p:cNvSpPr>
            <a:spLocks noChangeAspect="1"/>
          </p:cNvSpPr>
          <p:nvPr/>
        </p:nvSpPr>
        <p:spPr>
          <a:xfrm>
            <a:off x="6756206" y="5491649"/>
            <a:ext cx="864000" cy="864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05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73" name="组合 27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086112" y="934351"/>
            <a:ext cx="8204187" cy="5923712"/>
            <a:chOff x="3086112" y="934351"/>
            <a:chExt cx="8204187" cy="5923712"/>
          </a:xfrm>
        </p:grpSpPr>
        <p:grpSp>
          <p:nvGrpSpPr>
            <p:cNvPr id="274" name="组合 273"/>
            <p:cNvGrpSpPr/>
            <p:nvPr/>
          </p:nvGrpSpPr>
          <p:grpSpPr>
            <a:xfrm>
              <a:off x="7877765" y="934351"/>
              <a:ext cx="3412534" cy="1366414"/>
              <a:chOff x="7877765" y="934351"/>
              <a:chExt cx="3412534" cy="1366414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934351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电流表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5" y="1334461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用于测量通过金属的电流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量程范围：0~0.6A，精度：0.01A</a:t>
                </a:r>
                <a:endParaRPr/>
              </a:p>
            </p:txBody>
          </p:sp>
        </p:grpSp>
        <p:grpSp>
          <p:nvGrpSpPr>
            <p:cNvPr id="277" name="组合 276"/>
            <p:cNvGrpSpPr/>
            <p:nvPr/>
          </p:nvGrpSpPr>
          <p:grpSpPr>
            <a:xfrm>
              <a:off x="3086112" y="2073675"/>
              <a:ext cx="3412535" cy="1366414"/>
              <a:chOff x="3086112" y="2073675"/>
              <a:chExt cx="3412535" cy="1366414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086112" y="2073675"/>
                <a:ext cx="34125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电压表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086112" y="2473785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用于测量金属两端的电压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量程范围：0~10V，精度：0.01V</a:t>
                </a:r>
                <a:endParaRPr/>
              </a:p>
            </p:txBody>
          </p:sp>
        </p:grpSp>
        <p:grpSp>
          <p:nvGrpSpPr>
            <p:cNvPr id="280" name="组合 279"/>
            <p:cNvGrpSpPr/>
            <p:nvPr/>
          </p:nvGrpSpPr>
          <p:grpSpPr>
            <a:xfrm>
              <a:off x="7877764" y="3212999"/>
              <a:ext cx="3412534" cy="1366414"/>
              <a:chOff x="7877764" y="3212999"/>
              <a:chExt cx="3412534" cy="1366414"/>
            </a:xfrm>
          </p:grpSpPr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321299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金属丝和金属片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4" y="361310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用于测定金属的电阻率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金属丝长度和截面积可调整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金属片尺寸和形状可选用</a:t>
                </a:r>
                <a:endParaRPr/>
              </a:p>
            </p:txBody>
          </p:sp>
        </p:grpSp>
        <p:grpSp>
          <p:nvGrpSpPr>
            <p:cNvPr id="283" name="组合 282"/>
            <p:cNvGrpSpPr/>
            <p:nvPr/>
          </p:nvGrpSpPr>
          <p:grpSpPr>
            <a:xfrm>
              <a:off x="3086112" y="4352324"/>
              <a:ext cx="3412535" cy="1366414"/>
              <a:chOff x="3086112" y="4352324"/>
              <a:chExt cx="3412535" cy="1366414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086112" y="4352324"/>
                <a:ext cx="34125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086112" y="4752434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提供稳定的电压，保证实验的准确性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电压范围：0~15V，稳定性：0.01V</a:t>
                </a:r>
                <a:endParaRPr/>
              </a:p>
            </p:txBody>
          </p:sp>
        </p:grpSp>
        <p:grpSp>
          <p:nvGrpSpPr>
            <p:cNvPr id="286" name="组合 285"/>
            <p:cNvGrpSpPr/>
            <p:nvPr/>
          </p:nvGrpSpPr>
          <p:grpSpPr>
            <a:xfrm>
              <a:off x="7877765" y="5491649"/>
              <a:ext cx="3412534" cy="1366414"/>
              <a:chOff x="7877765" y="5491649"/>
              <a:chExt cx="3412534" cy="1366414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549164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导线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5" y="589175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用于连接实验器材，保证电路的连通性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导线电阻对实验结果的影响可忽略不计</a:t>
                </a:r>
                <a:endParaRPr/>
              </a:p>
            </p:txBody>
          </p: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实验器材介绍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实验器材的选用</a:t>
                </a:r>
                <a:endParaRPr/>
              </a:p>
            </p:txBody>
          </p:sp>
          <p:sp>
            <p:nvSpPr>
              <p:cNvPr id="2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根据实验要求，选用合适的电流表、电压表和电源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选择具有代表性的金属丝和金属片进行实验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实验器材的准备</a:t>
                </a:r>
                <a:endParaRPr/>
              </a:p>
            </p:txBody>
          </p:sp>
          <p:sp>
            <p:nvSpPr>
              <p:cNvPr id="3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将电流表、电压表和电源连接好，确保电路畅通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准备不同长度和截面积的金属丝和金属片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将金属丝和金属片固定在测量装置上，便于测量</a:t>
                </a:r>
                <a:endParaRPr/>
              </a:p>
            </p:txBody>
          </p:sp>
          <p:sp>
            <p:nvSpPr>
              <p:cNvPr id="3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实验器材的选用与准备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实验安全与注意事项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0" name="组合 30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1" name="组合 31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避免电流表、电压表和电源的短路和过载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使用绝缘良好的导线，防止触电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实验过程中，不得随意改动实验器材的连接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6" name="组合 31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在实验前检查实验器材，确保其正常工作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在实验过程中，注意观察和记录实验现象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实验结束后，及时关闭电源，整理实验器材</a:t>
                </a:r>
                <a:endParaRPr/>
              </a:p>
            </p:txBody>
          </p:sp>
          <p:pic>
            <p:nvPicPr>
              <p:cNvPr id="3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实验步骤与方法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实验电路连接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将电源的正负极分别接在电流表和电压表的正负极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将金属丝或金属片的一端接在电流表的正极，另一端接在电压表的负极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实验电路调试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打开电源，调整电压至合适值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观察电流表和电压表的读数，确保电路连接正确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记录金属丝或金属片的电阻值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实验电路的连接与调试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金属丝电阻值的测量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将金属丝的一端接在电流表的正极，另一端接在电压表的负极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打开电源，调整电压至合适值，测量金属丝的电流和电压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根据电流表和电压表的读数，计算金属丝的电阻值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金属丝电阻率的计算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使用电阻率公式，计算金属丝的电阻率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考虑金属丝的长度、截面积和温度对电阻率的影响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金属丝电阻率的测定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金属片电阻值的测量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将金属片的一端接在电流表的正极，另一端接在电压表的负极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打开电源，调整电压至合适值，测量金属片的电流和电压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根据电流表和电压表的读数，计算金属片的电阻值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金属片电阻率的计算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使用电阻率公式，计算金属片的电阻率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考虑金属片的尺寸、形状和温度对电阻率的影响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金属片电阻率的测定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https://d.book118.com/357113162042006043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2018高考物理大一轮复习恒定电流实验8测定金属的电阻率课件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2024-09-16T23:37:13.153</cp:lastPrinted>
  <dcterms:created xsi:type="dcterms:W3CDTF">2024-09-16T15:37:13Z</dcterms:created>
  <dcterms:modified xsi:type="dcterms:W3CDTF">2024-09-16T15:37:15Z</dcterms:modified>
</cp:coreProperties>
</file>