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9DB2B88-C098-44DD-A80F-A45BF9F0263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5E893-06AB-4C2F-940F-5AFAA4467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00D5F-8F3E-4821-86F7-34D342BEF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8F8A3-FDF1-47B6-B144-07835F31D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C40A62-7480-484B-894F-2647E5F0A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9CD19F-4583-45BD-A01B-E7D7E4C6E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AD7899-3B3B-43A4-8C8A-5107E83FA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42674B-1A75-4DAB-826B-3857CD86C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3F0FD-2F36-4F04-B324-2868EBE44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EB00F1-5EC2-45B7-B4AD-BA8856601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FFD69-A613-48A4-A5D6-6E845E987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59B0B-4A6D-4D08-8110-1BFBD9171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DB6C788-DC86-4CD5-8FEC-B58E1D2A2B2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C4E0D9E-C024-4D70-9AA1-CDE8F7A45A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11411604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智慧城市科技改变城市生态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智慧城市科技改变城市生态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智慧交通系统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智慧能源管理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智慧治安系统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智慧环境监测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智慧社区建设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智慧城市科技改变城市生态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https://d.book118.com/357114116046006054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智慧城市科技改变城市生态</vt:lpstr>
      <vt:lpstr>目录</vt:lpstr>
      <vt:lpstr>第1章 智慧城市科技改变城市生态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2024-09-28T13:54:38.589</cp:lastPrinted>
  <dcterms:created xsi:type="dcterms:W3CDTF">2024-09-28T05:54:38Z</dcterms:created>
  <dcterms:modified xsi:type="dcterms:W3CDTF">2024-09-28T05:54:40Z</dcterms:modified>
</cp:coreProperties>
</file>