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38A6911-AF66-4BE6-9926-38C799A2A8D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0E943-41B3-4779-8A1F-8F6E0F577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D1B54-D4B9-42A8-BECE-3BC7316B5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68CF7-A074-4E9F-8B82-CA272F429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EA105-3E5A-4124-A89D-497A6BFA7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6945B4-3FF2-49A6-A860-8B0C984D6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363895-D971-48B5-A483-27D6F99C6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4D90AB-EB45-4139-ABD5-31CDA6CAB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8248B-614E-4C51-A23B-4D0C3EC6D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4BC10-A0E4-429F-BE3B-BCD30C08B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A04E3-8BD7-4E1C-ACCE-8BA904A43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17A89-31EF-41B5-8EE1-8EF16D7CA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77FC201-9256-4B55-8F17-74FAEA3C2C9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17998C8-82C2-4A9F-9FFA-21E226C7346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14123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智慧城市科技与生活的完美交融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智慧城市科技与生活的完美交融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智慧交通系统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智慧照明系统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智慧环境监测系统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智慧医疗系统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智慧教育系统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智慧城市科技与生活的完美交融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智慧城市科技与生活的完美交融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https://d.book118.com/357114123046006054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智慧城市科技与生活的完美交融</vt:lpstr>
      <vt:lpstr>目录</vt:lpstr>
      <vt:lpstr>第1章 智慧城市科技与生活的完美交融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2024-09-28T13:54:40.763</cp:lastPrinted>
  <dcterms:created xsi:type="dcterms:W3CDTF">2024-09-28T05:54:40Z</dcterms:created>
  <dcterms:modified xsi:type="dcterms:W3CDTF">2024-09-28T05:54:42Z</dcterms:modified>
</cp:coreProperties>
</file>