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C11AE1-DE87-4F7C-9A1F-6BDF234EB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14C57-91FC-41F0-81FD-F07E00CD7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5876AD-0EC5-437E-83B9-94E03627F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AC07B5-6DCB-4094-92B7-DC1531DE86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BBAD7A-504F-42A1-97E5-C0E5635C8E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2363B8-FA3B-4D35-B9F8-04E932ADA7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CDA5EE-C678-4D19-BDC1-39779458C1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B5F4A2-BADD-430F-8EA2-E76EBB038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2B91B-A752-46B1-9D87-E6F9CF9F0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6278E9-7CE0-4C6A-9377-A34C8B0C5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27819E-2069-454E-9B40-593D03569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1604301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人工智能在军事领域的伦理问题</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人工智能在军事领域的应用概述
 人工智能伦理问题的重要性
 人工智能决策的透明度问题
 人工智能的责任归属问题
 人工智能的军事应用与人权冲突
 人工智能的军事应用与国际法冲突
 人工智能的军事应用与战争伦理冲突
 解决人工智能军事伦理问题的策略</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人工智能在军事领域的应用概述</a:t>
            </a:r>
          </a:p>
        </p:txBody>
      </p:sp>
      <p:sp>
        <p:nvSpPr>
          <p:cNvPr id="3" name="Subtitle 2"/>
          <p:cNvSpPr>
            <a:spLocks noGrp="1"/>
          </p:cNvSpPr>
          <p:nvPr>
            <p:ph type="subTitle" idx="1"/>
          </p:nvPr>
        </p:nvSpPr>
        <p:spPr/>
        <p:txBody>
          <a:bodyPr/>
          <a:lstStyle/>
          <a:p>
            <a:r>
              <a:t>人工智能在军事领域的伦理问题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人工智能在军事领域的应用概述</a:t>
            </a:r>
          </a:p>
        </p:txBody>
      </p:sp>
      <p:sp>
        <p:nvSpPr>
          <p:cNvPr id="3" name="Text Placeholder 2"/>
          <p:cNvSpPr>
            <a:spLocks noGrp="1"/>
          </p:cNvSpPr>
          <p:nvPr>
            <p:ph type="body" idx="1"/>
          </p:nvPr>
        </p:nvSpPr>
        <p:spPr/>
        <p:txBody>
          <a:bodyPr/>
          <a:lstStyle/>
          <a:p>
            <a:r>
              <a:t>人工智能在军事领域的应用概述</a:t>
            </a:r>
          </a:p>
        </p:txBody>
      </p:sp>
      <p:sp>
        <p:nvSpPr>
          <p:cNvPr id="4" name="Content Placeholder 3"/>
          <p:cNvSpPr>
            <a:spLocks noGrp="1"/>
          </p:cNvSpPr>
          <p:nvPr>
            <p:ph sz="half" idx="2"/>
          </p:nvPr>
        </p:nvSpPr>
        <p:spPr/>
        <p:txBody>
          <a:bodyPr/>
          <a:lstStyle/>
          <a:p>
            <a:r>
              <a:t>1.人工智能技术在军事领域中的应用广泛，包括但不限于情报分析、战略规划、武器系统控制等。</a:t>
            </a:r>
          </a:p>
          <a:p>
            <a:r>
              <a:t>2.人工智能可以提高军事决策的效率和准确性，提升军事行动的成功率。</a:t>
            </a:r>
          </a:p>
          <a:p>
            <a:r>
              <a:t>3.人工智能技术的发展和应用，正在改变军事领域的战争形态和战术策略。</a:t>
            </a:r>
          </a:p>
          <a:p/>
        </p:txBody>
      </p:sp>
      <p:sp>
        <p:nvSpPr>
          <p:cNvPr id="5" name="Text Placeholder 4"/>
          <p:cNvSpPr>
            <a:spLocks noGrp="1"/>
          </p:cNvSpPr>
          <p:nvPr>
            <p:ph type="body" idx="3"/>
          </p:nvPr>
        </p:nvSpPr>
        <p:spPr/>
        <p:txBody>
          <a:bodyPr/>
          <a:lstStyle/>
          <a:p>
            <a:r>
              <a:t>人工智能在情报分析中的应用</a:t>
            </a:r>
          </a:p>
        </p:txBody>
      </p:sp>
      <p:sp>
        <p:nvSpPr>
          <p:cNvPr id="6" name="Content Placeholder 5"/>
          <p:cNvSpPr>
            <a:spLocks noGrp="1"/>
          </p:cNvSpPr>
          <p:nvPr>
            <p:ph sz="half" idx="4"/>
          </p:nvPr>
        </p:nvSpPr>
        <p:spPr/>
        <p:txBody>
          <a:bodyPr/>
          <a:lstStyle/>
          <a:p>
            <a:r>
              <a:t>1.人工智能可以通过大数据分析，快速准确地识别和预测敌方的战略意图和行动模式。</a:t>
            </a:r>
          </a:p>
          <a:p>
            <a:r>
              <a:t>2.人工智能可以通过图像识别和语音识别技术，提高情报收集的效率和准确性。</a:t>
            </a:r>
          </a:p>
          <a:p>
            <a:r>
              <a:t>3.人工智能可以通过机器学习和深度学习技术，提高情报分析的深度和广度。</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人工智能在军事领域的应用概述</a:t>
            </a:r>
          </a:p>
        </p:txBody>
      </p:sp>
      <p:sp>
        <p:nvSpPr>
          <p:cNvPr id="3" name="Text Placeholder 2"/>
          <p:cNvSpPr>
            <a:spLocks noGrp="1"/>
          </p:cNvSpPr>
          <p:nvPr>
            <p:ph type="body" idx="1"/>
          </p:nvPr>
        </p:nvSpPr>
        <p:spPr/>
        <p:txBody>
          <a:bodyPr/>
          <a:lstStyle/>
          <a:p>
            <a:r>
              <a:t>人工智能在战略规划中的应用</a:t>
            </a:r>
          </a:p>
        </p:txBody>
      </p:sp>
      <p:sp>
        <p:nvSpPr>
          <p:cNvPr id="4" name="Content Placeholder 3"/>
          <p:cNvSpPr>
            <a:spLocks noGrp="1"/>
          </p:cNvSpPr>
          <p:nvPr>
            <p:ph sz="half" idx="2"/>
          </p:nvPr>
        </p:nvSpPr>
        <p:spPr/>
        <p:txBody>
          <a:bodyPr/>
          <a:lstStyle/>
          <a:p>
            <a:r>
              <a:t>1.人工智能可以通过模拟和预测技术，帮助军事决策者制定更有效的战略计划。</a:t>
            </a:r>
          </a:p>
          <a:p>
            <a:r>
              <a:t>2.人工智能可以通过优化算法，提高战略资源的分配效率。</a:t>
            </a:r>
          </a:p>
          <a:p>
            <a:r>
              <a:t>3.人工智能可以通过风险管理和决策支持系统，降低战略决策的风险。</a:t>
            </a:r>
          </a:p>
          <a:p/>
        </p:txBody>
      </p:sp>
      <p:sp>
        <p:nvSpPr>
          <p:cNvPr id="5" name="Text Placeholder 4"/>
          <p:cNvSpPr>
            <a:spLocks noGrp="1"/>
          </p:cNvSpPr>
          <p:nvPr>
            <p:ph type="body" idx="3"/>
          </p:nvPr>
        </p:nvSpPr>
        <p:spPr/>
        <p:txBody>
          <a:bodyPr/>
          <a:lstStyle/>
          <a:p>
            <a:r>
              <a:t>人工智能在武器系统控制中的应用</a:t>
            </a:r>
          </a:p>
        </p:txBody>
      </p:sp>
      <p:sp>
        <p:nvSpPr>
          <p:cNvPr id="6" name="Content Placeholder 5"/>
          <p:cNvSpPr>
            <a:spLocks noGrp="1"/>
          </p:cNvSpPr>
          <p:nvPr>
            <p:ph sz="half" idx="4"/>
          </p:nvPr>
        </p:nvSpPr>
        <p:spPr/>
        <p:txBody>
          <a:bodyPr/>
          <a:lstStyle/>
          <a:p>
            <a:r>
              <a:t>1.人工智能可以通过自动驾驶和无人控制技术，提高武器系统的精确度和反应速度。</a:t>
            </a:r>
          </a:p>
          <a:p>
            <a:r>
              <a:t>2.人工智能可以通过故障诊断和预测维护技术，提高武器系统的可靠性和使用寿命。</a:t>
            </a:r>
          </a:p>
          <a:p>
            <a:r>
              <a:t>3.人工智能可以通过智能化的作战指挥系统，提高武器系统的作战效能。</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人工智能在军事领域的应用概述</a:t>
            </a:r>
          </a:p>
        </p:txBody>
      </p:sp>
      <p:sp>
        <p:nvSpPr>
          <p:cNvPr id="3" name="Text Placeholder 2"/>
          <p:cNvSpPr>
            <a:spLocks noGrp="1"/>
          </p:cNvSpPr>
          <p:nvPr>
            <p:ph type="body" idx="1"/>
          </p:nvPr>
        </p:nvSpPr>
        <p:spPr/>
        <p:txBody>
          <a:bodyPr/>
          <a:lstStyle/>
          <a:p>
            <a:r>
              <a:t>人工智能在军事训练中的应用</a:t>
            </a:r>
          </a:p>
        </p:txBody>
      </p:sp>
      <p:sp>
        <p:nvSpPr>
          <p:cNvPr id="4" name="Content Placeholder 3"/>
          <p:cNvSpPr>
            <a:spLocks noGrp="1"/>
          </p:cNvSpPr>
          <p:nvPr>
            <p:ph sz="half" idx="2"/>
          </p:nvPr>
        </p:nvSpPr>
        <p:spPr/>
        <p:txBody>
          <a:bodyPr/>
          <a:lstStyle/>
          <a:p>
            <a:r>
              <a:t>1.人工智能可以通过虚拟现实和增强现实技术，提高军事训练的真实感和效果。</a:t>
            </a:r>
          </a:p>
          <a:p>
            <a:r>
              <a:t>2.人工智能可以通过数据驱动的个性化训练方案，提高军事训练的效率和质量。</a:t>
            </a:r>
          </a:p>
          <a:p>
            <a:r>
              <a:t>3.人工智能可以通过模拟和仿真技术，降低军事训练的成本和风险。</a:t>
            </a:r>
          </a:p>
          <a:p/>
        </p:txBody>
      </p:sp>
      <p:sp>
        <p:nvSpPr>
          <p:cNvPr id="5" name="Text Placeholder 4"/>
          <p:cNvSpPr>
            <a:spLocks noGrp="1"/>
          </p:cNvSpPr>
          <p:nvPr>
            <p:ph type="body" idx="3"/>
          </p:nvPr>
        </p:nvSpPr>
        <p:spPr/>
        <p:txBody>
          <a:bodyPr/>
          <a:lstStyle/>
          <a:p>
            <a:r>
              <a:t>人工智能在军事伦理问题中的挑战</a:t>
            </a:r>
          </a:p>
        </p:txBody>
      </p:sp>
      <p:sp>
        <p:nvSpPr>
          <p:cNvPr id="6" name="Content Placeholder 5"/>
          <p:cNvSpPr>
            <a:spLocks noGrp="1"/>
          </p:cNvSpPr>
          <p:nvPr>
            <p:ph sz="half" idx="4"/>
          </p:nvPr>
        </p:nvSpPr>
        <p:spPr/>
        <p:txBody>
          <a:bodyPr/>
          <a:lstStyle/>
          <a:p>
            <a:r>
              <a:t>1.人工智能的发展和应用，可能引发新的军事伦理问题，如机器人战争的道德责任归属问题。</a:t>
            </a:r>
          </a:p>
          <a:p>
            <a:r>
              <a:t>2.人工智能的应用，可能加剧军事力量的不平衡，影响国际安全格局。</a:t>
            </a:r>
          </a:p>
          <a:p>
            <a:r>
              <a:t>3.人工智能的应用，可能引发新的法律和政策问题，如无人机的合法性问题。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人工智能伦理问题的重要性</a:t>
            </a:r>
          </a:p>
        </p:txBody>
      </p:sp>
      <p:sp>
        <p:nvSpPr>
          <p:cNvPr id="3" name="Subtitle 2"/>
          <p:cNvSpPr>
            <a:spLocks noGrp="1"/>
          </p:cNvSpPr>
          <p:nvPr>
            <p:ph type="subTitle" idx="1"/>
          </p:nvPr>
        </p:nvSpPr>
        <p:spPr/>
        <p:txBody>
          <a:bodyPr/>
          <a:lstStyle/>
          <a:p>
            <a:r>
              <a:t>人工智能在军事领域的伦理问题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人工智能伦理问题的重要性</a:t>
            </a:r>
          </a:p>
        </p:txBody>
      </p:sp>
      <p:sp>
        <p:nvSpPr>
          <p:cNvPr id="3" name="Text Placeholder 2"/>
          <p:cNvSpPr>
            <a:spLocks noGrp="1"/>
          </p:cNvSpPr>
          <p:nvPr>
            <p:ph type="body" idx="1"/>
          </p:nvPr>
        </p:nvSpPr>
        <p:spPr/>
        <p:txBody>
          <a:bodyPr/>
          <a:lstStyle/>
          <a:p>
            <a:r>
              <a:t>人工智能在军事领域的应用概述</a:t>
            </a:r>
          </a:p>
        </p:txBody>
      </p:sp>
      <p:sp>
        <p:nvSpPr>
          <p:cNvPr id="4" name="Content Placeholder 3"/>
          <p:cNvSpPr>
            <a:spLocks noGrp="1"/>
          </p:cNvSpPr>
          <p:nvPr>
            <p:ph sz="half" idx="2"/>
          </p:nvPr>
        </p:nvSpPr>
        <p:spPr/>
        <p:txBody>
          <a:bodyPr/>
          <a:lstStyle/>
          <a:p>
            <a:r>
              <a:t>1.人工智能技术在军事领域中的应用广泛，包括但不限于情报分析、战略规划、武器系统控制等。</a:t>
            </a:r>
          </a:p>
          <a:p>
            <a:r>
              <a:t>2.人工智能可以提高军事决策的效率和准确性，提升军事行动的成功率。</a:t>
            </a:r>
          </a:p>
          <a:p>
            <a:r>
              <a:t>3.人工智能技术的发展和应用，正在改变军事领域的战争形态和战术策略。</a:t>
            </a:r>
          </a:p>
          <a:p/>
        </p:txBody>
      </p:sp>
      <p:sp>
        <p:nvSpPr>
          <p:cNvPr id="5" name="Text Placeholder 4"/>
          <p:cNvSpPr>
            <a:spLocks noGrp="1"/>
          </p:cNvSpPr>
          <p:nvPr>
            <p:ph type="body" idx="3"/>
          </p:nvPr>
        </p:nvSpPr>
        <p:spPr/>
        <p:txBody>
          <a:bodyPr/>
          <a:lstStyle/>
          <a:p>
            <a:r>
              <a:t>人工智能伦理问题的重要性</a:t>
            </a:r>
          </a:p>
        </p:txBody>
      </p:sp>
      <p:sp>
        <p:nvSpPr>
          <p:cNvPr id="6" name="Content Placeholder 5"/>
          <p:cNvSpPr>
            <a:spLocks noGrp="1"/>
          </p:cNvSpPr>
          <p:nvPr>
            <p:ph sz="half" idx="4"/>
          </p:nvPr>
        </p:nvSpPr>
        <p:spPr/>
        <p:txBody>
          <a:bodyPr/>
          <a:lstStyle/>
          <a:p>
            <a:r>
              <a:t>1.人工智能的发展和应用，可能引发新的军事伦理问题，如机器人战争的道德责任归属问题。</a:t>
            </a:r>
          </a:p>
          <a:p>
            <a:r>
              <a:t>2.人工智能的应用，可能加剧军事力量的不平衡，影响国际安全格局。</a:t>
            </a:r>
          </a:p>
          <a:p>
            <a:r>
              <a:t>3.人工智能的应用，可能引发新的法律和政策问题，如无人机的合法性问题。</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人工智能伦理问题的重要性</a:t>
            </a:r>
          </a:p>
        </p:txBody>
      </p:sp>
      <p:sp>
        <p:nvSpPr>
          <p:cNvPr id="3" name="Text Placeholder 2"/>
          <p:cNvSpPr>
            <a:spLocks noGrp="1"/>
          </p:cNvSpPr>
          <p:nvPr>
            <p:ph type="body" idx="1"/>
          </p:nvPr>
        </p:nvSpPr>
        <p:spPr/>
        <p:txBody>
          <a:bodyPr/>
          <a:lstStyle/>
          <a:p>
            <a:r>
              <a:t>人工智能伦理问题的国际法规制</a:t>
            </a:r>
          </a:p>
        </p:txBody>
      </p:sp>
      <p:sp>
        <p:nvSpPr>
          <p:cNvPr id="4" name="Content Placeholder 3"/>
          <p:cNvSpPr>
            <a:spLocks noGrp="1"/>
          </p:cNvSpPr>
          <p:nvPr>
            <p:ph sz="half" idx="2"/>
          </p:nvPr>
        </p:nvSpPr>
        <p:spPr/>
        <p:txBody>
          <a:bodyPr/>
          <a:lstStyle/>
          <a:p>
            <a:r>
              <a:t>1.国际社会已经开始关注和讨论人工智能伦理问题，联合国等国际组织已经提出了一些初步的原则和建议。</a:t>
            </a:r>
          </a:p>
          <a:p>
            <a:r>
              <a:t>2.各国对于人工智能伦理问题的立法态度不一，有的已经制定了相关的法律法规，有的还在研究和讨论中。</a:t>
            </a:r>
          </a:p>
          <a:p>
            <a:r>
              <a:t>3.国际法规制的建立和完善，对于引导和规范人工智能在军事领域的应用具有重要意义。</a:t>
            </a:r>
          </a:p>
          <a:p/>
        </p:txBody>
      </p:sp>
      <p:sp>
        <p:nvSpPr>
          <p:cNvPr id="5" name="Text Placeholder 4"/>
          <p:cNvSpPr>
            <a:spLocks noGrp="1"/>
          </p:cNvSpPr>
          <p:nvPr>
            <p:ph type="body" idx="3"/>
          </p:nvPr>
        </p:nvSpPr>
        <p:spPr/>
        <p:txBody>
          <a:bodyPr/>
          <a:lstStyle/>
          <a:p>
            <a:r>
              <a:t>人工智能伦理问题的国内法规制</a:t>
            </a:r>
          </a:p>
        </p:txBody>
      </p:sp>
      <p:sp>
        <p:nvSpPr>
          <p:cNvPr id="6" name="Content Placeholder 5"/>
          <p:cNvSpPr>
            <a:spLocks noGrp="1"/>
          </p:cNvSpPr>
          <p:nvPr>
            <p:ph sz="half" idx="4"/>
          </p:nvPr>
        </p:nvSpPr>
        <p:spPr/>
        <p:txBody>
          <a:bodyPr/>
          <a:lstStyle/>
          <a:p>
            <a:r>
              <a:t>1.我国已经开始关注和研究人工智能伦理问题，已经有一些相关的法律法规和政策文件出台。</a:t>
            </a:r>
          </a:p>
          <a:p>
            <a:r>
              <a:t>2.我国的立法机关和政府部门，需要进一步加强对人工智能伦理问题的研究和立法工作。</a:t>
            </a:r>
          </a:p>
          <a:p>
            <a:r>
              <a:t>3.我国的企业和科研机构，需要加强人工智能伦理问题的研究和教育，提高全社会的伦理素养。</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人工智能伦理问题的重要性</a:t>
            </a:r>
          </a:p>
        </p:txBody>
      </p:sp>
      <p:sp>
        <p:nvSpPr>
          <p:cNvPr id="3" name="Text Placeholder 2"/>
          <p:cNvSpPr>
            <a:spLocks noGrp="1"/>
          </p:cNvSpPr>
          <p:nvPr>
            <p:ph type="body" idx="1"/>
          </p:nvPr>
        </p:nvSpPr>
        <p:spPr/>
        <p:txBody>
          <a:bodyPr/>
          <a:lstStyle/>
          <a:p>
            <a:r>
              <a:t>人工智能伦理问题的教育和培训</a:t>
            </a:r>
          </a:p>
        </p:txBody>
      </p:sp>
      <p:sp>
        <p:nvSpPr>
          <p:cNvPr id="4" name="Content Placeholder 3"/>
          <p:cNvSpPr>
            <a:spLocks noGrp="1"/>
          </p:cNvSpPr>
          <p:nvPr>
            <p:ph sz="half" idx="2"/>
          </p:nvPr>
        </p:nvSpPr>
        <p:spPr/>
        <p:txBody>
          <a:bodyPr/>
          <a:lstStyle/>
          <a:p>
            <a:r>
              <a:t>1.人工智能伦理问题不仅是法律和政策问题，也是教育和培训问题。</a:t>
            </a:r>
          </a:p>
          <a:p>
            <a:r>
              <a:t>2.我们需要在全社会范围内，开展人工智能伦理问题的教育和培训工作。</a:t>
            </a:r>
          </a:p>
          <a:p>
            <a:r>
              <a:t>3.我们需要培养一批具有伦理素养的人工智能专业人才，为我国的军事和国防建设提供有力的人才支持。</a:t>
            </a:r>
          </a:p>
          <a:p/>
        </p:txBody>
      </p:sp>
      <p:sp>
        <p:nvSpPr>
          <p:cNvPr id="5" name="Text Placeholder 4"/>
          <p:cNvSpPr>
            <a:spLocks noGrp="1"/>
          </p:cNvSpPr>
          <p:nvPr>
            <p:ph type="body" idx="3"/>
          </p:nvPr>
        </p:nvSpPr>
        <p:spPr/>
        <p:txBody>
          <a:bodyPr/>
          <a:lstStyle/>
          <a:p>
            <a:r>
              <a:t>人工智能伦理问题的未来展望</a:t>
            </a:r>
          </a:p>
        </p:txBody>
      </p:sp>
      <p:sp>
        <p:nvSpPr>
          <p:cNvPr id="6" name="Content Placeholder 5"/>
          <p:cNvSpPr>
            <a:spLocks noGrp="1"/>
          </p:cNvSpPr>
          <p:nvPr>
            <p:ph sz="half" idx="4"/>
          </p:nvPr>
        </p:nvSpPr>
        <p:spPr/>
        <p:txBody>
          <a:bodyPr/>
          <a:lstStyle/>
          <a:p>
            <a:r>
              <a:t>1.随着人工智能技术的不断发展和应用，人工智能伦理问题将会越来越复杂和重要。</a:t>
            </a:r>
          </a:p>
          <a:p>
            <a:r>
              <a:t>2.我们需要在全球范围内，加强人工智能伦理问题的研究和合作，共同应对挑战。</a:t>
            </a:r>
          </a:p>
          <a:p>
            <a:r>
              <a:t>3.我们需要在全社会范围内，提高对人工智能伦理问题的认识和理解，形成共识，推动人工智能的健康发展。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人工智能决策的透明度问题</a:t>
            </a:r>
          </a:p>
        </p:txBody>
      </p:sp>
      <p:sp>
        <p:nvSpPr>
          <p:cNvPr id="3" name="Subtitle 2"/>
          <p:cNvSpPr>
            <a:spLocks noGrp="1"/>
          </p:cNvSpPr>
          <p:nvPr>
            <p:ph type="subTitle" idx="1"/>
          </p:nvPr>
        </p:nvSpPr>
        <p:spPr/>
        <p:txBody>
          <a:bodyPr/>
          <a:lstStyle/>
          <a:p>
            <a:r>
              <a:t>人工智能在军事领域的伦理问题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人工智能决策的透明度问题</a:t>
            </a:r>
          </a:p>
        </p:txBody>
      </p:sp>
      <p:sp>
        <p:nvSpPr>
          <p:cNvPr id="3" name="Text Placeholder 2"/>
          <p:cNvSpPr>
            <a:spLocks noGrp="1"/>
          </p:cNvSpPr>
          <p:nvPr>
            <p:ph type="body" idx="1"/>
          </p:nvPr>
        </p:nvSpPr>
        <p:spPr/>
        <p:txBody>
          <a:bodyPr/>
          <a:lstStyle/>
          <a:p>
            <a:r>
              <a:t>人工智能决策的透明度问题</a:t>
            </a:r>
          </a:p>
        </p:txBody>
      </p:sp>
      <p:sp>
        <p:nvSpPr>
          <p:cNvPr id="4" name="Content Placeholder 3"/>
          <p:cNvSpPr>
            <a:spLocks noGrp="1"/>
          </p:cNvSpPr>
          <p:nvPr>
            <p:ph sz="half" idx="2"/>
          </p:nvPr>
        </p:nvSpPr>
        <p:spPr/>
        <p:txBody>
          <a:bodyPr/>
          <a:lstStyle/>
          <a:p>
            <a:r>
              <a:t>1.人工智能决策过程的复杂性，使得其决策结果往往难以理解和解释。</a:t>
            </a:r>
          </a:p>
          <a:p>
            <a:r>
              <a:t>2.这种不透明性可能导致决策者对人工智能的决策结果产生怀疑和不信任。</a:t>
            </a:r>
          </a:p>
          <a:p>
            <a:r>
              <a:t>3.人工智能决策的不透明性可能影响到军事决策的效率和准确性。</a:t>
            </a:r>
          </a:p>
          <a:p/>
        </p:txBody>
      </p:sp>
      <p:sp>
        <p:nvSpPr>
          <p:cNvPr id="5" name="Text Placeholder 4"/>
          <p:cNvSpPr>
            <a:spLocks noGrp="1"/>
          </p:cNvSpPr>
          <p:nvPr>
            <p:ph type="body" idx="3"/>
          </p:nvPr>
        </p:nvSpPr>
        <p:spPr/>
        <p:txBody>
          <a:bodyPr/>
          <a:lstStyle/>
          <a:p>
            <a:r>
              <a:t>人工智能决策的可解释性问题</a:t>
            </a:r>
          </a:p>
        </p:txBody>
      </p:sp>
      <p:sp>
        <p:nvSpPr>
          <p:cNvPr id="6" name="Content Placeholder 5"/>
          <p:cNvSpPr>
            <a:spLocks noGrp="1"/>
          </p:cNvSpPr>
          <p:nvPr>
            <p:ph sz="half" idx="4"/>
          </p:nvPr>
        </p:nvSpPr>
        <p:spPr/>
        <p:txBody>
          <a:bodyPr/>
          <a:lstStyle/>
          <a:p>
            <a:r>
              <a:t>1.人工智能决策的可解释性是指决策者能够理解和解释人工智能的决策过程和结果。</a:t>
            </a:r>
          </a:p>
          <a:p>
            <a:r>
              <a:t>2.人工智能决策的可解释性是评价其决策质量的重要指标。</a:t>
            </a:r>
          </a:p>
          <a:p>
            <a:r>
              <a:t>3.提高人工智能决策的可解释性，可以增强决策者对其决策结果的信任和接受度。</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人工智能决策的透明度问题</a:t>
            </a:r>
          </a:p>
        </p:txBody>
      </p:sp>
      <p:sp>
        <p:nvSpPr>
          <p:cNvPr id="3" name="Text Placeholder 2"/>
          <p:cNvSpPr>
            <a:spLocks noGrp="1"/>
          </p:cNvSpPr>
          <p:nvPr>
            <p:ph type="body" idx="1"/>
          </p:nvPr>
        </p:nvSpPr>
        <p:spPr/>
        <p:txBody>
          <a:bodyPr/>
          <a:lstStyle/>
          <a:p>
            <a:r>
              <a:t>人工智能决策的公正性问题</a:t>
            </a:r>
          </a:p>
        </p:txBody>
      </p:sp>
      <p:sp>
        <p:nvSpPr>
          <p:cNvPr id="4" name="Content Placeholder 3"/>
          <p:cNvSpPr>
            <a:spLocks noGrp="1"/>
          </p:cNvSpPr>
          <p:nvPr>
            <p:ph sz="half" idx="2"/>
          </p:nvPr>
        </p:nvSpPr>
        <p:spPr/>
        <p:txBody>
          <a:bodyPr/>
          <a:lstStyle/>
          <a:p>
            <a:r>
              <a:t>1.人工智能决策的公正性是指其在决策过程中是否公平对待所有的决策者。</a:t>
            </a:r>
          </a:p>
          <a:p>
            <a:r>
              <a:t>2.人工智能决策的公正性可能受到其算法偏见的影响。</a:t>
            </a:r>
          </a:p>
          <a:p>
            <a:r>
              <a:t>3.保证人工智能决策的公正性，需要对其进行公正性的评估和监控。</a:t>
            </a:r>
          </a:p>
          <a:p/>
        </p:txBody>
      </p:sp>
      <p:sp>
        <p:nvSpPr>
          <p:cNvPr id="5" name="Text Placeholder 4"/>
          <p:cNvSpPr>
            <a:spLocks noGrp="1"/>
          </p:cNvSpPr>
          <p:nvPr>
            <p:ph type="body" idx="3"/>
          </p:nvPr>
        </p:nvSpPr>
        <p:spPr/>
        <p:txBody>
          <a:bodyPr/>
          <a:lstStyle/>
          <a:p>
            <a:r>
              <a:t>人工智能决策的责任归属问题</a:t>
            </a:r>
          </a:p>
        </p:txBody>
      </p:sp>
      <p:sp>
        <p:nvSpPr>
          <p:cNvPr id="6" name="Content Placeholder 5"/>
          <p:cNvSpPr>
            <a:spLocks noGrp="1"/>
          </p:cNvSpPr>
          <p:nvPr>
            <p:ph sz="half" idx="4"/>
          </p:nvPr>
        </p:nvSpPr>
        <p:spPr/>
        <p:txBody>
          <a:bodyPr/>
          <a:lstStyle/>
          <a:p>
            <a:r>
              <a:t>1.人工智能决策的责任归属问题是指在其决策错误时，责任应由谁承担。</a:t>
            </a:r>
          </a:p>
          <a:p>
            <a:r>
              <a:t>2.人工智能决策的责任归属问题涉及到法律、伦理等多个领域。</a:t>
            </a:r>
          </a:p>
          <a:p>
            <a:r>
              <a:t>3.解决人工智能决策的责任归属问题，需要建立完善的责任归属机制。</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人工智能决策的透明度问题</a:t>
            </a:r>
          </a:p>
        </p:txBody>
      </p:sp>
      <p:sp>
        <p:nvSpPr>
          <p:cNvPr id="3" name="Text Placeholder 2"/>
          <p:cNvSpPr>
            <a:spLocks noGrp="1"/>
          </p:cNvSpPr>
          <p:nvPr>
            <p:ph type="body" idx="1"/>
          </p:nvPr>
        </p:nvSpPr>
        <p:spPr/>
        <p:txBody>
          <a:bodyPr/>
          <a:lstStyle/>
          <a:p>
            <a:r>
              <a:t>人工智能决策的风险控制问题</a:t>
            </a:r>
          </a:p>
        </p:txBody>
      </p:sp>
      <p:sp>
        <p:nvSpPr>
          <p:cNvPr id="4" name="Content Placeholder 3"/>
          <p:cNvSpPr>
            <a:spLocks noGrp="1"/>
          </p:cNvSpPr>
          <p:nvPr>
            <p:ph sz="half" idx="2"/>
          </p:nvPr>
        </p:nvSpPr>
        <p:spPr/>
        <p:txBody>
          <a:bodyPr/>
          <a:lstStyle/>
          <a:p>
            <a:r>
              <a:t>1.人工智能决策的风险控制问题是指在其决策过程中如何控制和管理风险。</a:t>
            </a:r>
          </a:p>
          <a:p>
            <a:r>
              <a:t>2.人工智能决策的风险控制问题涉及到风险管理、风险评估等多个环节。</a:t>
            </a:r>
          </a:p>
          <a:p>
            <a:r>
              <a:t>3.解决人工智能决策的风险控制问题，需要建立完善的风险控制体系。</a:t>
            </a:r>
          </a:p>
          <a:p/>
        </p:txBody>
      </p:sp>
      <p:sp>
        <p:nvSpPr>
          <p:cNvPr id="5" name="Text Placeholder 4"/>
          <p:cNvSpPr>
            <a:spLocks noGrp="1"/>
          </p:cNvSpPr>
          <p:nvPr>
            <p:ph type="body" idx="3"/>
          </p:nvPr>
        </p:nvSpPr>
        <p:spPr/>
        <p:txBody>
          <a:bodyPr/>
          <a:lstStyle/>
          <a:p>
            <a:r>
              <a:t>人工智能决策的隐私保护问题</a:t>
            </a:r>
          </a:p>
        </p:txBody>
      </p:sp>
      <p:sp>
        <p:nvSpPr>
          <p:cNvPr id="6" name="Content Placeholder 5"/>
          <p:cNvSpPr>
            <a:spLocks noGrp="1"/>
          </p:cNvSpPr>
          <p:nvPr>
            <p:ph sz="half" idx="4"/>
          </p:nvPr>
        </p:nvSpPr>
        <p:spPr/>
        <p:txBody>
          <a:bodyPr/>
          <a:lstStyle/>
          <a:p>
            <a:r>
              <a:t>1.人工智能决策的隐私保护问题是指在其决策过程中如何保护决策者的隐私。</a:t>
            </a:r>
          </a:p>
          <a:p>
            <a:r>
              <a:t>2.人工智能决策的隐私保护问题涉及到数据安全、信息安全等多个领域。</a:t>
            </a:r>
          </a:p>
          <a:p>
            <a:r>
              <a:t>3.解决人工智能决策的隐私保护问题，需要建立完善的隐私保护机制。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人工智能的责任归属问题</a:t>
            </a:r>
          </a:p>
        </p:txBody>
      </p:sp>
      <p:sp>
        <p:nvSpPr>
          <p:cNvPr id="3" name="Subtitle 2"/>
          <p:cNvSpPr>
            <a:spLocks noGrp="1"/>
          </p:cNvSpPr>
          <p:nvPr>
            <p:ph type="subTitle" idx="1"/>
          </p:nvPr>
        </p:nvSpPr>
        <p:spPr/>
        <p:txBody>
          <a:bodyPr/>
          <a:lstStyle/>
          <a:p>
            <a:r>
              <a:t>人工智能在军事领域的伦理问题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人工智能的责任归属问题</a:t>
            </a:r>
          </a:p>
        </p:txBody>
      </p:sp>
      <p:sp>
        <p:nvSpPr>
          <p:cNvPr id="3" name="Text Placeholder 2"/>
          <p:cNvSpPr>
            <a:spLocks noGrp="1"/>
          </p:cNvSpPr>
          <p:nvPr>
            <p:ph type="body" idx="1"/>
          </p:nvPr>
        </p:nvSpPr>
        <p:spPr/>
        <p:txBody>
          <a:bodyPr/>
          <a:lstStyle/>
          <a:p>
            <a:r>
              <a:t>人工智能在军事领域的应用概述</a:t>
            </a:r>
          </a:p>
        </p:txBody>
      </p:sp>
      <p:sp>
        <p:nvSpPr>
          <p:cNvPr id="4" name="Content Placeholder 3"/>
          <p:cNvSpPr>
            <a:spLocks noGrp="1"/>
          </p:cNvSpPr>
          <p:nvPr>
            <p:ph sz="half" idx="2"/>
          </p:nvPr>
        </p:nvSpPr>
        <p:spPr/>
        <p:txBody>
          <a:bodyPr/>
          <a:lstStyle/>
          <a:p>
            <a:r>
              <a:t>1.人工智能技术在军事领域中的应用广泛，包括但不限于情报分析、战略规划、武器系统控制等。</a:t>
            </a:r>
          </a:p>
          <a:p>
            <a:r>
              <a:t>2.人工智能可以提高军事决策的效率和准确性，提升军事行动的成功率。</a:t>
            </a:r>
          </a:p>
          <a:p>
            <a:r>
              <a:t>3.人工智能技术的发展和应用，正在改变军事领域的战争形态和战术策略。</a:t>
            </a:r>
          </a:p>
          <a:p/>
        </p:txBody>
      </p:sp>
      <p:sp>
        <p:nvSpPr>
          <p:cNvPr id="5" name="Text Placeholder 4"/>
          <p:cNvSpPr>
            <a:spLocks noGrp="1"/>
          </p:cNvSpPr>
          <p:nvPr>
            <p:ph type="body" idx="3"/>
          </p:nvPr>
        </p:nvSpPr>
        <p:spPr/>
        <p:txBody>
          <a:bodyPr/>
          <a:lstStyle/>
          <a:p>
            <a:r>
              <a:t>人工智能的责任归属问题</a:t>
            </a:r>
          </a:p>
        </p:txBody>
      </p:sp>
      <p:sp>
        <p:nvSpPr>
          <p:cNvPr id="6" name="Content Placeholder 5"/>
          <p:cNvSpPr>
            <a:spLocks noGrp="1"/>
          </p:cNvSpPr>
          <p:nvPr>
            <p:ph sz="half" idx="4"/>
          </p:nvPr>
        </p:nvSpPr>
        <p:spPr/>
        <p:txBody>
          <a:bodyPr/>
          <a:lstStyle/>
          <a:p>
            <a:r>
              <a:t>1.当人工智能在军事领域中发生错误或导致损害时，责任应由谁承担是一个复杂的伦理问题。</a:t>
            </a:r>
          </a:p>
          <a:p>
            <a:r>
              <a:t>2.这涉及到人工智能的设计者、使用者、决策者等多个角色的责任界定。</a:t>
            </a:r>
          </a:p>
          <a:p>
            <a:r>
              <a:t>3.目前，国际社会对此尚无统一的法律和道德规范。</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人工智能的责任归属问题</a:t>
            </a:r>
          </a:p>
        </p:txBody>
      </p:sp>
      <p:sp>
        <p:nvSpPr>
          <p:cNvPr id="3" name="Text Placeholder 2"/>
          <p:cNvSpPr>
            <a:spLocks noGrp="1"/>
          </p:cNvSpPr>
          <p:nvPr>
            <p:ph type="body" idx="1"/>
          </p:nvPr>
        </p:nvSpPr>
        <p:spPr/>
        <p:txBody>
          <a:bodyPr/>
          <a:lstStyle/>
          <a:p>
            <a:r>
              <a:t>人工智能的军事决策责任问题</a:t>
            </a:r>
          </a:p>
        </p:txBody>
      </p:sp>
      <p:sp>
        <p:nvSpPr>
          <p:cNvPr id="4" name="Content Placeholder 3"/>
          <p:cNvSpPr>
            <a:spLocks noGrp="1"/>
          </p:cNvSpPr>
          <p:nvPr>
            <p:ph sz="half" idx="2"/>
          </p:nvPr>
        </p:nvSpPr>
        <p:spPr/>
        <p:txBody>
          <a:bodyPr/>
          <a:lstStyle/>
          <a:p>
            <a:r>
              <a:t>1.当人工智能参与军事决策时，如果决策错误，应由谁负责是一个需要深入探讨的问题。</a:t>
            </a:r>
          </a:p>
          <a:p>
            <a:r>
              <a:t>2.这涉及到人工智能的自主性、决策过程的透明度、决策者的责任等问题。</a:t>
            </a:r>
          </a:p>
          <a:p>
            <a:r>
              <a:t>3.目前，这些问题尚无明确的解决方案。</a:t>
            </a:r>
          </a:p>
          <a:p/>
        </p:txBody>
      </p:sp>
      <p:sp>
        <p:nvSpPr>
          <p:cNvPr id="5" name="Text Placeholder 4"/>
          <p:cNvSpPr>
            <a:spLocks noGrp="1"/>
          </p:cNvSpPr>
          <p:nvPr>
            <p:ph type="body" idx="3"/>
          </p:nvPr>
        </p:nvSpPr>
        <p:spPr/>
        <p:txBody>
          <a:bodyPr/>
          <a:lstStyle/>
          <a:p>
            <a:r>
              <a:t>人工智能的军事行为责任问题</a:t>
            </a:r>
          </a:p>
        </p:txBody>
      </p:sp>
      <p:sp>
        <p:nvSpPr>
          <p:cNvPr id="6" name="Content Placeholder 5"/>
          <p:cNvSpPr>
            <a:spLocks noGrp="1"/>
          </p:cNvSpPr>
          <p:nvPr>
            <p:ph sz="half" idx="4"/>
          </p:nvPr>
        </p:nvSpPr>
        <p:spPr/>
        <p:txBody>
          <a:bodyPr/>
          <a:lstStyle/>
          <a:p>
            <a:r>
              <a:t>1.当人工智能直接参与军事行动，如无人机攻击等，其行为责任应由谁承担是一个复杂的伦理问题。</a:t>
            </a:r>
          </a:p>
          <a:p>
            <a:r>
              <a:t>2.这涉及到人工智能的行为判断、行为选择、行为后果等问题。</a:t>
            </a:r>
          </a:p>
          <a:p>
            <a:r>
              <a:t>3.目前，这些问题尚无明确的解决方案。</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https://d.book118.com/357116043013006041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人工智能在军事领域的应用概述</vt:lpstr>
      <vt:lpstr> 人工智能在军事领域的应用概述</vt:lpstr>
      <vt:lpstr> 人工智能在军事领域的应用概述</vt:lpstr>
      <vt:lpstr> 人工智能在军事领域的应用概述</vt:lpstr>
      <vt:lpstr> 人工智能伦理问题的重要性</vt:lpstr>
      <vt:lpstr> 人工智能伦理问题的重要性</vt:lpstr>
      <vt:lpstr> 人工智能伦理问题的重要性</vt:lpstr>
      <vt:lpstr> 人工智能伦理问题的重要性</vt:lpstr>
      <vt:lpstr> 人工智能决策的透明度问题</vt:lpstr>
      <vt:lpstr> 人工智能决策的透明度问题</vt:lpstr>
      <vt:lpstr> 人工智能决策的透明度问题</vt:lpstr>
      <vt:lpstr> 人工智能决策的透明度问题</vt:lpstr>
      <vt:lpstr> 人工智能的责任归属问题</vt:lpstr>
      <vt:lpstr> 人工智能的责任归属问题</vt:lpstr>
      <vt:lpstr> 人工智能的责任归属问题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2024-09-13T17:51:58.669</cp:lastPrinted>
  <dcterms:created xsi:type="dcterms:W3CDTF">2024-09-13T09:51:58Z</dcterms:created>
  <dcterms:modified xsi:type="dcterms:W3CDTF">2024-09-13T09:52:00Z</dcterms:modified>
</cp:coreProperties>
</file>