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0CBCF-7CEC-4E1D-8917-93FA8BB7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934D8-0F52-4402-90B8-1CAFBEF3E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81C6-3DE0-429D-95AC-203A6B83B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43181A-930D-43CF-9184-211823A5D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CA02B3-E241-4011-93AF-D0EFB24E7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CCCC0-0197-46EB-B103-C11EEF910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2E6960-80DE-4F3D-9D6B-00855258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38413-4FDB-45F9-859C-F8DE302C3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07F5FF-CBB7-4ACB-ACF9-9E1BB182E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65C8-C02C-4EAD-9122-57E7B6BDD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B6B92-4249-45C8-8880-9AB5D2B25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1610005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襄阳智慧灯杆规划方案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智慧灯杆技术选型及优势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智慧灯杆布局规划与设计方案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智慧灯杆功能实现与拓展应用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项目实施进度安排与保障措施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项目效益评估及可持续发展策略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城市规划与建设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随着城市化进程的加速，襄阳市在城市规划和建设方面取得了显著成就，城市基础设施不断完善。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襄阳市注重科技创新和人才引进，为智慧城市建设提供了有力支持。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襄阳市作为湖北省的重要经济中心，近年来经济持续稳定增长，产业结构不断优化。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襄阳市现状及发展趋势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" b="1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295" r="22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智慧城市建设需求分析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随着信息技术的不断发展，襄阳市政府和企业对信息化建设的需求日益迫切，需要构建高效、便捷、安全的信息化体系。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在城市管理、交通、环保等领域，襄阳市对智能化的需求逐渐凸显，以提高城市运行效率和居民生活质量。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数据共享与协同需求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实现各部门、各行业之间的数据共享和业务协同，提升城市综合治理能力和公共服务水平。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通过建设智慧灯杆系统，实现城市照明、环境监测、信息发布、应急响应等多种功能于一体。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构建智慧灯杆系统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提升城市管理水平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促进数字经济发展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增强居民获得感与幸福感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通过智慧灯杆系统对城市运行状态的实时监测和数据分析，提高城市管理的精细化、智能化水平。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智慧灯杆作为数字经济的基础设施之一，将推动襄阳市数字经济的快速发展。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通过智慧灯杆提供的便捷服务和舒适环境，提升襄阳市居民的获得感和幸福感。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智慧灯杆技术选型及优势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https://d.book118.com/357116100054006051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2024-09-24T09:27:01.085</cp:lastPrinted>
  <dcterms:created xsi:type="dcterms:W3CDTF">2024-09-24T01:27:01Z</dcterms:created>
  <dcterms:modified xsi:type="dcterms:W3CDTF">2024-09-24T01:27:03Z</dcterms:modified>
</cp:coreProperties>
</file>