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2FC84F-4F74-4BD6-9B6B-DCCE73297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04E2C-5857-4556-A47A-53FA36B8D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B73337-6719-463C-AE38-ABD1B377B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EC306C-216F-45AF-89A7-7415E33D5B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8F85DE-DED2-409D-B3DB-15820BABFC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F0BA2D-CB60-469B-A10F-C561263DFB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D1FD9C-B480-4A3A-B4FC-C243FF4B08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C014D-D399-4339-9A91-440611B50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BD2F1-41A1-4F91-AAC4-E1C303EC5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42F71-C5CC-42C4-9D3A-F2158B4EB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17BC7C-65F9-4FB4-A7BD-3D7216679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20101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智能推荐系统</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智能推荐系统概述
 推荐系统基本原理
 推荐算法分类与特点
 协同过滤算法详解
 内容过滤算法详解
 混合推荐算法详解
 推荐系统评估与优化
 智能推荐系统应用案例</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智能推荐系统定义</a:t>
            </a:r>
          </a:p>
        </p:txBody>
      </p:sp>
      <p:sp>
        <p:nvSpPr>
          <p:cNvPr id="4" name="Content Placeholder 3"/>
          <p:cNvSpPr>
            <a:spLocks noGrp="1"/>
          </p:cNvSpPr>
          <p:nvPr>
            <p:ph sz="half" idx="2"/>
          </p:nvPr>
        </p:nvSpPr>
        <p:spPr/>
        <p:txBody>
          <a:bodyPr/>
          <a:lstStyle/>
          <a:p>
            <a:r>
              <a:t>1.根据用户历史行为和数据进行预测和推荐。</a:t>
            </a:r>
          </a:p>
          <a:p>
            <a:r>
              <a:t>2.利用机器学习和人工智能技术。</a:t>
            </a:r>
          </a:p>
          <a:p>
            <a:r>
              <a:t>3.帮助提高用户体验和商业效益。</a:t>
            </a:r>
          </a:p>
          <a:p>
            <a:r>
              <a:t>智能推荐系统是一种利用机器学习和人工智能技术，根据用户历史行为和数据，进行预测和推荐的系统。这种系统可以帮助提高用户体验和商业效益，因此在电商、音乐、视频等领域得到广泛应用。</a:t>
            </a:r>
          </a:p>
          <a:p/>
        </p:txBody>
      </p:sp>
      <p:sp>
        <p:nvSpPr>
          <p:cNvPr id="5" name="Text Placeholder 4"/>
          <p:cNvSpPr>
            <a:spLocks noGrp="1"/>
          </p:cNvSpPr>
          <p:nvPr>
            <p:ph type="body" idx="3"/>
          </p:nvPr>
        </p:nvSpPr>
        <p:spPr/>
        <p:txBody>
          <a:bodyPr/>
          <a:lstStyle/>
          <a:p>
            <a:r>
              <a:t>智能推荐系统发展历程</a:t>
            </a:r>
          </a:p>
        </p:txBody>
      </p:sp>
      <p:sp>
        <p:nvSpPr>
          <p:cNvPr id="6" name="Content Placeholder 5"/>
          <p:cNvSpPr>
            <a:spLocks noGrp="1"/>
          </p:cNvSpPr>
          <p:nvPr>
            <p:ph sz="half" idx="4"/>
          </p:nvPr>
        </p:nvSpPr>
        <p:spPr/>
        <p:txBody>
          <a:bodyPr/>
          <a:lstStyle/>
          <a:p>
            <a:r>
              <a:t>1.早期基于规则和系统过滤的推荐方法。</a:t>
            </a:r>
          </a:p>
          <a:p>
            <a:r>
              <a:t>2.随着机器学习和深度学习技术的发展，智能推荐系统更加精准和个性化。</a:t>
            </a:r>
          </a:p>
          <a:p>
            <a:r>
              <a:t>3.未来发展趋势：结合强化学习和自然语言处理等技术。</a:t>
            </a:r>
          </a:p>
          <a:p>
            <a:r>
              <a:t>智能推荐系统的发展历程可以分为三个阶段。早期，推荐方法主要基于规则和系统过滤，后来随着机器学习和深度学习技术的发展，智能推荐系统越来越精准和个性化。未来，智能推荐系统的发展趋势是结合强化学习和自然语言处理等技术，进一步提高推荐效果和用户满意度。</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智能推荐系统核心技术</a:t>
            </a:r>
          </a:p>
        </p:txBody>
      </p:sp>
      <p:sp>
        <p:nvSpPr>
          <p:cNvPr id="4" name="Content Placeholder 3"/>
          <p:cNvSpPr>
            <a:spLocks noGrp="1"/>
          </p:cNvSpPr>
          <p:nvPr>
            <p:ph sz="half" idx="2"/>
          </p:nvPr>
        </p:nvSpPr>
        <p:spPr/>
        <p:txBody>
          <a:bodyPr/>
          <a:lstStyle/>
          <a:p>
            <a:r>
              <a:t>1.协同过滤：利用用户历史行为数据进行相似度匹配。</a:t>
            </a:r>
          </a:p>
          <a:p>
            <a:r>
              <a:t>2.内容过滤：根据用户历史行为数据和物品属性进行推荐。</a:t>
            </a:r>
          </a:p>
          <a:p>
            <a:r>
              <a:t>3.混合推荐：结合协同过滤和内容过滤等多种技术。</a:t>
            </a:r>
          </a:p>
          <a:p>
            <a:r>
              <a:t>智能推荐系统的核心技术包括协同过滤、内容过滤和混合推荐等。协同过滤利用用户历史行为数据进行相似度匹配，内容过滤根据用户历史行为数据和物品属性进行推荐，混合推荐则是结合多种技术进行推荐，以提高推荐效果和精度。</a:t>
            </a:r>
          </a:p>
          <a:p/>
        </p:txBody>
      </p:sp>
      <p:sp>
        <p:nvSpPr>
          <p:cNvPr id="5" name="Text Placeholder 4"/>
          <p:cNvSpPr>
            <a:spLocks noGrp="1"/>
          </p:cNvSpPr>
          <p:nvPr>
            <p:ph type="body" idx="3"/>
          </p:nvPr>
        </p:nvSpPr>
        <p:spPr/>
        <p:txBody>
          <a:bodyPr/>
          <a:lstStyle/>
          <a:p>
            <a:r>
              <a:t>智能推荐系统应用场景</a:t>
            </a:r>
          </a:p>
        </p:txBody>
      </p:sp>
      <p:sp>
        <p:nvSpPr>
          <p:cNvPr id="6" name="Content Placeholder 5"/>
          <p:cNvSpPr>
            <a:spLocks noGrp="1"/>
          </p:cNvSpPr>
          <p:nvPr>
            <p:ph sz="half" idx="4"/>
          </p:nvPr>
        </p:nvSpPr>
        <p:spPr/>
        <p:txBody>
          <a:bodyPr/>
          <a:lstStyle/>
          <a:p>
            <a:r>
              <a:t>1.电商领域：根据用户历史购买记录和浏览行为进行商品推荐。</a:t>
            </a:r>
          </a:p>
          <a:p>
            <a:r>
              <a:t>2.音乐和视频领域：根据用户历史听歌和观影记录进行歌曲和电影推荐。</a:t>
            </a:r>
          </a:p>
          <a:p>
            <a:r>
              <a:t>3.社交媒体：根据用户历史行为和社交关系进行好友和内容推荐。</a:t>
            </a:r>
          </a:p>
          <a:p>
            <a:r>
              <a:t>智能推荐系统的应用场景非常广泛，包括电商领域、音乐和视频领域以及社交媒体等。在电商领域，智能推荐系统可以根据用户的历史购买记录和浏览行为，为用户推荐相关的商品，提高用户的购买率和满意度。在音乐和视频领域，智能推荐系统可以根据用户的历史听歌和观影记录，为用户推荐相关的歌曲和电影，提高用户的娱乐体验。在社交媒体上，智能推荐系统可以根据用户的历史行为和社交关系，为用户推荐相关的好友和内容，增加用户的社交活跃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智能推荐系统面临的挑战</a:t>
            </a:r>
          </a:p>
        </p:txBody>
      </p:sp>
      <p:sp>
        <p:nvSpPr>
          <p:cNvPr id="4" name="Content Placeholder 3"/>
          <p:cNvSpPr>
            <a:spLocks noGrp="1"/>
          </p:cNvSpPr>
          <p:nvPr>
            <p:ph sz="half" idx="2"/>
          </p:nvPr>
        </p:nvSpPr>
        <p:spPr/>
        <p:txBody>
          <a:bodyPr/>
          <a:lstStyle/>
          <a:p>
            <a:r>
              <a:t>1.数据稀疏性和冷启动问题：需要利用更多的数据和技术来解决。</a:t>
            </a:r>
          </a:p>
          <a:p>
            <a:r>
              <a:t>2.用户隐私和安全问题：需要加强隐私保护和安全措施。</a:t>
            </a:r>
          </a:p>
          <a:p>
            <a:r>
              <a:t>3.推荐结果的多样性和可解释性：需要提高推荐结果的多样性和可解释性，以增加用户信任度和满意度。</a:t>
            </a:r>
          </a:p>
          <a:p>
            <a:r>
              <a:t>智能推荐系统面临着一系列的挑战，包括数据稀疏性和冷启动问题、用户隐私和安全问题以及推荐结果的多样性和可解释性等问题。为了解决这些问题，需要利用更多的数据和技术，加强隐私保护和安全措施，提高推荐结果的多样性和可解释性，以增加用户信任度和满意度。</a:t>
            </a:r>
          </a:p>
          <a:p/>
        </p:txBody>
      </p:sp>
      <p:sp>
        <p:nvSpPr>
          <p:cNvPr id="5" name="Text Placeholder 4"/>
          <p:cNvSpPr>
            <a:spLocks noGrp="1"/>
          </p:cNvSpPr>
          <p:nvPr>
            <p:ph type="body" idx="3"/>
          </p:nvPr>
        </p:nvSpPr>
        <p:spPr/>
        <p:txBody>
          <a:bodyPr/>
          <a:lstStyle/>
          <a:p>
            <a:r>
              <a:t>智能推荐系统未来发展趋势</a:t>
            </a:r>
          </a:p>
        </p:txBody>
      </p:sp>
      <p:sp>
        <p:nvSpPr>
          <p:cNvPr id="6" name="Content Placeholder 5"/>
          <p:cNvSpPr>
            <a:spLocks noGrp="1"/>
          </p:cNvSpPr>
          <p:nvPr>
            <p:ph sz="half" idx="4"/>
          </p:nvPr>
        </p:nvSpPr>
        <p:spPr/>
        <p:txBody>
          <a:bodyPr/>
          <a:lstStyle/>
          <a:p>
            <a:r>
              <a:t>1.结合人工智能和大数据技术，进一步提高推荐效果和精度。</a:t>
            </a:r>
          </a:p>
          <a:p>
            <a:r>
              <a:t>2.加强用户隐私和安全保护，提高用户体验和商业效益。</a:t>
            </a:r>
          </a:p>
          <a:p>
            <a:r>
              <a:t>3.探索新的应用场景和商业模式，推动智能推荐系统的发展。</a:t>
            </a:r>
          </a:p>
          <a:p>
            <a:r>
              <a:t>未来，智能推荐系统的发展趋势是结合人工智能和大数据技术，进一步提高推荐效果和精度。同时，加强用户隐私和安全保护也是必不可少的，以提高用户体验和商业效益。此外，探索新的应用场景和商业模式也是推动智能推荐系统发展的重要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推荐系统基本原理</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推荐系统基本原理</a:t>
            </a:r>
          </a:p>
        </p:txBody>
      </p:sp>
      <p:sp>
        <p:nvSpPr>
          <p:cNvPr id="3" name="Text Placeholder 2"/>
          <p:cNvSpPr>
            <a:spLocks noGrp="1"/>
          </p:cNvSpPr>
          <p:nvPr>
            <p:ph type="body" idx="1"/>
          </p:nvPr>
        </p:nvSpPr>
        <p:spPr/>
        <p:txBody>
          <a:bodyPr/>
          <a:lstStyle/>
          <a:p>
            <a:r>
              <a:t>推荐系统概述</a:t>
            </a:r>
          </a:p>
        </p:txBody>
      </p:sp>
      <p:sp>
        <p:nvSpPr>
          <p:cNvPr id="4" name="Content Placeholder 3"/>
          <p:cNvSpPr>
            <a:spLocks noGrp="1"/>
          </p:cNvSpPr>
          <p:nvPr>
            <p:ph sz="half" idx="2"/>
          </p:nvPr>
        </p:nvSpPr>
        <p:spPr/>
        <p:txBody>
          <a:bodyPr/>
          <a:lstStyle/>
          <a:p>
            <a:r>
              <a:t>1.推荐系统是根据用户的历史行为和数据，通过算法和模型预测用户可能感兴趣的内容，从而为用户提供个性化的推荐服务。</a:t>
            </a:r>
          </a:p>
          <a:p>
            <a:r>
              <a:t>2.推荐系统可以提高用户体验，增加用户满意度和留存率，同时也可以为企业带来更高的销售额和利润。</a:t>
            </a:r>
          </a:p>
          <a:p/>
        </p:txBody>
      </p:sp>
      <p:sp>
        <p:nvSpPr>
          <p:cNvPr id="5" name="Text Placeholder 4"/>
          <p:cNvSpPr>
            <a:spLocks noGrp="1"/>
          </p:cNvSpPr>
          <p:nvPr>
            <p:ph type="body" idx="3"/>
          </p:nvPr>
        </p:nvSpPr>
        <p:spPr/>
        <p:txBody>
          <a:bodyPr/>
          <a:lstStyle/>
          <a:p>
            <a:r>
              <a:t>推荐系统类型</a:t>
            </a:r>
          </a:p>
        </p:txBody>
      </p:sp>
      <p:sp>
        <p:nvSpPr>
          <p:cNvPr id="6" name="Content Placeholder 5"/>
          <p:cNvSpPr>
            <a:spLocks noGrp="1"/>
          </p:cNvSpPr>
          <p:nvPr>
            <p:ph sz="half" idx="4"/>
          </p:nvPr>
        </p:nvSpPr>
        <p:spPr/>
        <p:txBody>
          <a:bodyPr/>
          <a:lstStyle/>
          <a:p>
            <a:r>
              <a:t>1.基于内容的推荐系统：通过分析用户过去的行为和兴趣，以及内容的属性，为用户提供推荐。</a:t>
            </a:r>
          </a:p>
          <a:p>
            <a:r>
              <a:t>2.协同过滤推荐系统：通过分析用户和其他用户之间的行为相似性，为用户提供推荐。</a:t>
            </a:r>
          </a:p>
          <a:p>
            <a:r>
              <a:t>3.混合推荐系统：结合基于内容的推荐和协同过滤推荐，提高推荐准确性和用户满意度。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推荐系统基本原理</a:t>
            </a:r>
          </a:p>
        </p:txBody>
      </p:sp>
      <p:sp>
        <p:nvSpPr>
          <p:cNvPr id="3" name="Text Placeholder 2"/>
          <p:cNvSpPr>
            <a:spLocks noGrp="1"/>
          </p:cNvSpPr>
          <p:nvPr>
            <p:ph type="body" idx="1"/>
          </p:nvPr>
        </p:nvSpPr>
        <p:spPr/>
        <p:txBody>
          <a:bodyPr/>
          <a:lstStyle/>
          <a:p>
            <a:r>
              <a:t>推荐系统算法</a:t>
            </a:r>
          </a:p>
        </p:txBody>
      </p:sp>
      <p:sp>
        <p:nvSpPr>
          <p:cNvPr id="4" name="Content Placeholder 3"/>
          <p:cNvSpPr>
            <a:spLocks noGrp="1"/>
          </p:cNvSpPr>
          <p:nvPr>
            <p:ph sz="half" idx="2"/>
          </p:nvPr>
        </p:nvSpPr>
        <p:spPr/>
        <p:txBody>
          <a:bodyPr/>
          <a:lstStyle/>
          <a:p>
            <a:r>
              <a:t>1.基于邻域的算法：通过分析用户或物品之间的相似性，为用户提供推荐。</a:t>
            </a:r>
          </a:p>
          <a:p>
            <a:r>
              <a:t>2.矩阵分解算法：通过分解用户-物品评分矩阵，提取潜在特征向量，为用户提供推荐。</a:t>
            </a:r>
          </a:p>
          <a:p>
            <a:r>
              <a:t>3.深度学习算法：通过神经网络模型，对用户和物品进行特征学习和匹配，为用户提供推荐。</a:t>
            </a:r>
          </a:p>
          <a:p/>
        </p:txBody>
      </p:sp>
      <p:sp>
        <p:nvSpPr>
          <p:cNvPr id="5" name="Text Placeholder 4"/>
          <p:cNvSpPr>
            <a:spLocks noGrp="1"/>
          </p:cNvSpPr>
          <p:nvPr>
            <p:ph type="body" idx="3"/>
          </p:nvPr>
        </p:nvSpPr>
        <p:spPr/>
        <p:txBody>
          <a:bodyPr/>
          <a:lstStyle/>
          <a:p>
            <a:r>
              <a:t>推荐系统评估指标</a:t>
            </a:r>
          </a:p>
        </p:txBody>
      </p:sp>
      <p:sp>
        <p:nvSpPr>
          <p:cNvPr id="6" name="Content Placeholder 5"/>
          <p:cNvSpPr>
            <a:spLocks noGrp="1"/>
          </p:cNvSpPr>
          <p:nvPr>
            <p:ph sz="half" idx="4"/>
          </p:nvPr>
        </p:nvSpPr>
        <p:spPr/>
        <p:txBody>
          <a:bodyPr/>
          <a:lstStyle/>
          <a:p>
            <a:r>
              <a:t>1.准确率：评估推荐系统的预测准确率，包括精确率、召回率和F1得分等。</a:t>
            </a:r>
          </a:p>
          <a:p>
            <a:r>
              <a:t>2.多样性：评估推荐系统的推荐列表是否包含多种类型的物品，避免单一化。</a:t>
            </a:r>
          </a:p>
          <a:p>
            <a:r>
              <a:t>3.实时性：评估推荐系统是否能够及时处理大量数据，提供实时推荐服务。</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推荐系统基本原理</a:t>
            </a:r>
          </a:p>
        </p:txBody>
      </p:sp>
      <p:sp>
        <p:nvSpPr>
          <p:cNvPr id="3" name="Text Placeholder 2"/>
          <p:cNvSpPr>
            <a:spLocks noGrp="1"/>
          </p:cNvSpPr>
          <p:nvPr>
            <p:ph type="body" idx="1"/>
          </p:nvPr>
        </p:nvSpPr>
        <p:spPr/>
        <p:txBody>
          <a:bodyPr/>
          <a:lstStyle/>
          <a:p>
            <a:r>
              <a:t>推荐系统发展趋势</a:t>
            </a:r>
          </a:p>
        </p:txBody>
      </p:sp>
      <p:sp>
        <p:nvSpPr>
          <p:cNvPr id="4" name="Content Placeholder 3"/>
          <p:cNvSpPr>
            <a:spLocks noGrp="1"/>
          </p:cNvSpPr>
          <p:nvPr>
            <p:ph sz="half" idx="2"/>
          </p:nvPr>
        </p:nvSpPr>
        <p:spPr/>
        <p:txBody>
          <a:bodyPr/>
          <a:lstStyle/>
          <a:p>
            <a:r>
              <a:t>1.强化学习：将强化学习技术应用于推荐系统，通过试错和反馈机制提高推荐性能。</a:t>
            </a:r>
          </a:p>
          <a:p>
            <a:r>
              <a:t>2.知识图谱：利用知识图谱技术，提取物品之间的语义关系和用户兴趣，提高推荐准确性。</a:t>
            </a:r>
          </a:p>
          <a:p>
            <a:r>
              <a:t>3.可解释性：提高推荐系统的可解释性，让用户理解和信任推荐结果。</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Text Placeholder 2"/>
          <p:cNvSpPr>
            <a:spLocks noGrp="1"/>
          </p:cNvSpPr>
          <p:nvPr>
            <p:ph type="body" idx="1"/>
          </p:nvPr>
        </p:nvSpPr>
        <p:spPr/>
        <p:txBody>
          <a:bodyPr/>
          <a:lstStyle/>
          <a:p>
            <a:r>
              <a:t>基于内容的推荐（Content-BasedRecommendation）</a:t>
            </a:r>
          </a:p>
        </p:txBody>
      </p:sp>
      <p:sp>
        <p:nvSpPr>
          <p:cNvPr id="4" name="Content Placeholder 3"/>
          <p:cNvSpPr>
            <a:spLocks noGrp="1"/>
          </p:cNvSpPr>
          <p:nvPr>
            <p:ph sz="half" idx="2"/>
          </p:nvPr>
        </p:nvSpPr>
        <p:spPr/>
        <p:txBody>
          <a:bodyPr/>
          <a:lstStyle/>
          <a:p>
            <a:r>
              <a:t>1.分析用户历史行为和喜好，建立用户画像。</a:t>
            </a:r>
          </a:p>
          <a:p>
            <a:r>
              <a:t>2.通过物品属性和特征，建立物品画像。</a:t>
            </a:r>
          </a:p>
          <a:p>
            <a:r>
              <a:t>3.比较用户和物品画像，推荐相似度高的物品。</a:t>
            </a:r>
          </a:p>
          <a:p/>
        </p:txBody>
      </p:sp>
      <p:sp>
        <p:nvSpPr>
          <p:cNvPr id="5" name="Text Placeholder 4"/>
          <p:cNvSpPr>
            <a:spLocks noGrp="1"/>
          </p:cNvSpPr>
          <p:nvPr>
            <p:ph type="body" idx="3"/>
          </p:nvPr>
        </p:nvSpPr>
        <p:spPr/>
        <p:txBody>
          <a:bodyPr/>
          <a:lstStyle/>
          <a:p>
            <a:r>
              <a:t>协同过滤推荐（CollaborativeFilteringRecommendation）</a:t>
            </a:r>
          </a:p>
        </p:txBody>
      </p:sp>
      <p:sp>
        <p:nvSpPr>
          <p:cNvPr id="6" name="Content Placeholder 5"/>
          <p:cNvSpPr>
            <a:spLocks noGrp="1"/>
          </p:cNvSpPr>
          <p:nvPr>
            <p:ph sz="half" idx="4"/>
          </p:nvPr>
        </p:nvSpPr>
        <p:spPr/>
        <p:txBody>
          <a:bodyPr/>
          <a:lstStyle/>
          <a:p>
            <a:r>
              <a:t>1.收集用户历史行为数据，找到相似的用户群体。</a:t>
            </a:r>
          </a:p>
          <a:p>
            <a:r>
              <a:t>2.分析相似用户群体的喜好，推荐受欢迎的物品。</a:t>
            </a:r>
          </a:p>
          <a:p>
            <a:r>
              <a:t>3.根据用户反馈，不断更新推荐结果。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Text Placeholder 2"/>
          <p:cNvSpPr>
            <a:spLocks noGrp="1"/>
          </p:cNvSpPr>
          <p:nvPr>
            <p:ph type="body" idx="1"/>
          </p:nvPr>
        </p:nvSpPr>
        <p:spPr/>
        <p:txBody>
          <a:bodyPr/>
          <a:lstStyle/>
          <a:p>
            <a:r>
              <a:t>混合推荐（HybridRecommendation）</a:t>
            </a:r>
          </a:p>
        </p:txBody>
      </p:sp>
      <p:sp>
        <p:nvSpPr>
          <p:cNvPr id="4" name="Content Placeholder 3"/>
          <p:cNvSpPr>
            <a:spLocks noGrp="1"/>
          </p:cNvSpPr>
          <p:nvPr>
            <p:ph sz="half" idx="2"/>
          </p:nvPr>
        </p:nvSpPr>
        <p:spPr/>
        <p:txBody>
          <a:bodyPr/>
          <a:lstStyle/>
          <a:p>
            <a:r>
              <a:t>1.结合多种推荐算法，提高推荐准确度。</a:t>
            </a:r>
          </a:p>
          <a:p>
            <a:r>
              <a:t>2.考虑用户、物品和环境的多种因素，提供更个性化的推荐。</a:t>
            </a:r>
          </a:p>
          <a:p>
            <a:r>
              <a:t>3.通过机器学习和深度学习技术，优化混合推荐模型。</a:t>
            </a:r>
          </a:p>
          <a:p/>
        </p:txBody>
      </p:sp>
      <p:sp>
        <p:nvSpPr>
          <p:cNvPr id="5" name="Text Placeholder 4"/>
          <p:cNvSpPr>
            <a:spLocks noGrp="1"/>
          </p:cNvSpPr>
          <p:nvPr>
            <p:ph type="body" idx="3"/>
          </p:nvPr>
        </p:nvSpPr>
        <p:spPr/>
        <p:txBody>
          <a:bodyPr/>
          <a:lstStyle/>
          <a:p>
            <a:r>
              <a:t>基于关联规则的推荐（AssociationRule-BasedRecommendation）</a:t>
            </a:r>
          </a:p>
        </p:txBody>
      </p:sp>
      <p:sp>
        <p:nvSpPr>
          <p:cNvPr id="6" name="Content Placeholder 5"/>
          <p:cNvSpPr>
            <a:spLocks noGrp="1"/>
          </p:cNvSpPr>
          <p:nvPr>
            <p:ph sz="half" idx="4"/>
          </p:nvPr>
        </p:nvSpPr>
        <p:spPr/>
        <p:txBody>
          <a:bodyPr/>
          <a:lstStyle/>
          <a:p>
            <a:r>
              <a:t>1.分析用户购买历史，找到物品之间的关联规则。</a:t>
            </a:r>
          </a:p>
          <a:p>
            <a:r>
              <a:t>2.根据关联规则，推荐与用户购买历史相关的物品。</a:t>
            </a:r>
          </a:p>
          <a:p>
            <a:r>
              <a:t>3.通过不断更新关联规则，提高推荐准确度。</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Content Placeholder 2"/>
          <p:cNvSpPr>
            <a:spLocks noGrp="1"/>
          </p:cNvSpPr>
          <p:nvPr>
            <p:ph sz="half" idx="2"/>
          </p:nvPr>
        </p:nvSpPr>
        <p:spPr/>
        <p:txBody>
          <a:bodyPr/>
          <a:lstStyle/>
          <a:p>
            <a:r>
              <a:t>1.利用深度学习技术，提取用户和物品的深度特征。</a:t>
            </a:r>
          </a:p>
          <a:p>
            <a:r>
              <a:t>2.通过神经网络模型，对用户和物品进行匹配。</a:t>
            </a:r>
          </a:p>
          <a:p>
            <a:r>
              <a:t>3.考虑用户反馈和行为，不断优化推荐模型。</a:t>
            </a:r>
          </a:p>
          <a:p/>
        </p:txBody>
      </p:sp>
      <p:sp>
        <p:nvSpPr>
          <p:cNvPr id="4" name="Text Placeholder 3"/>
          <p:cNvSpPr>
            <a:spLocks noGrp="1"/>
          </p:cNvSpPr>
          <p:nvPr>
            <p:ph type="body" idx="3"/>
          </p:nvPr>
        </p:nvSpPr>
        <p:spPr/>
        <p:txBody>
          <a:bodyPr/>
          <a:lstStyle/>
          <a:p>
            <a:r>
              <a:t>社交网络推荐（SocialNetworkRecommendation）</a:t>
            </a:r>
          </a:p>
        </p:txBody>
      </p:sp>
      <p:sp>
        <p:nvSpPr>
          <p:cNvPr id="5" name="Content Placeholder 4"/>
          <p:cNvSpPr>
            <a:spLocks noGrp="1"/>
          </p:cNvSpPr>
          <p:nvPr>
            <p:ph sz="half" idx="4"/>
          </p:nvPr>
        </p:nvSpPr>
        <p:spPr/>
        <p:txBody>
          <a:bodyPr/>
          <a:lstStyle/>
          <a:p>
            <a:r>
              <a:t>1.分析社交网络数据，找到用户之间的社交关系。</a:t>
            </a:r>
          </a:p>
          <a:p>
            <a:r>
              <a:t>2.利用社交关系，推荐用户可能感兴趣的物品。</a:t>
            </a:r>
          </a:p>
          <a:p>
            <a:r>
              <a:t>3.结合用户反馈和行为，不断优化社交网络推荐模型。</a:t>
            </a:r>
          </a:p>
          <a:p>
            <a:r>
              <a:t>以上内容仅供参考，具体内容可以根据您的需求进行调整优化。</a:t>
            </a:r>
          </a:p>
        </p:txBody>
      </p:sp>
      <p:sp>
        <p:nvSpPr>
          <p:cNvPr id="6" name="Text Placeholder 5"/>
          <p:cNvSpPr>
            <a:spLocks noGrp="1"/>
          </p:cNvSpPr>
          <p:nvPr>
            <p:ph type="body" idx="1"/>
          </p:nvPr>
        </p:nvSpPr>
        <p:spPr/>
        <p:txBody>
          <a:bodyPr/>
          <a:lstStyle/>
          <a:p>
            <a:r>
              <a:t>深度学习推荐（DeepLearningRecommendation）</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协同过滤算法概述</a:t>
            </a:r>
          </a:p>
        </p:txBody>
      </p:sp>
      <p:sp>
        <p:nvSpPr>
          <p:cNvPr id="4" name="Content Placeholder 3"/>
          <p:cNvSpPr>
            <a:spLocks noGrp="1"/>
          </p:cNvSpPr>
          <p:nvPr>
            <p:ph sz="half" idx="2"/>
          </p:nvPr>
        </p:nvSpPr>
        <p:spPr/>
        <p:txBody>
          <a:bodyPr/>
          <a:lstStyle/>
          <a:p>
            <a:r>
              <a:t>1.协同过滤算法是一种利用用户历史行为数据来预测用户未来行为的推荐算法。</a:t>
            </a:r>
          </a:p>
          <a:p>
            <a:r>
              <a:t>2.它通过分析用户与其他用户之间的相似性，以及用户对物品的评分来生成推荐。</a:t>
            </a:r>
          </a:p>
          <a:p>
            <a:r>
              <a:t>3.协同过滤算法可以分为基于用户的协同过滤和基于物品的协同过滤两种。</a:t>
            </a:r>
          </a:p>
          <a:p/>
        </p:txBody>
      </p:sp>
      <p:sp>
        <p:nvSpPr>
          <p:cNvPr id="5" name="Text Placeholder 4"/>
          <p:cNvSpPr>
            <a:spLocks noGrp="1"/>
          </p:cNvSpPr>
          <p:nvPr>
            <p:ph type="body" idx="3"/>
          </p:nvPr>
        </p:nvSpPr>
        <p:spPr/>
        <p:txBody>
          <a:bodyPr/>
          <a:lstStyle/>
          <a:p>
            <a:r>
              <a:t>基于用户的协同过滤</a:t>
            </a:r>
          </a:p>
        </p:txBody>
      </p:sp>
      <p:sp>
        <p:nvSpPr>
          <p:cNvPr id="6" name="Content Placeholder 5"/>
          <p:cNvSpPr>
            <a:spLocks noGrp="1"/>
          </p:cNvSpPr>
          <p:nvPr>
            <p:ph sz="half" idx="4"/>
          </p:nvPr>
        </p:nvSpPr>
        <p:spPr/>
        <p:txBody>
          <a:bodyPr/>
          <a:lstStyle/>
          <a:p>
            <a:r>
              <a:t>1.基于用户的协同过滤通过分析用户之间的相似性来生成推荐。</a:t>
            </a:r>
          </a:p>
          <a:p>
            <a:r>
              <a:t>2.它利用用户历史行为数据来计算用户之间的相似度，然后找到与目标用户最相似的用户群体，最后根据这些用户的喜好来生成推荐。</a:t>
            </a:r>
          </a:p>
          <a:p>
            <a:r>
              <a:t>3.这种算法适用于用户数量相对较少，且用户行为数据比较丰富的情况。</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基于物品的协同过滤</a:t>
            </a:r>
          </a:p>
        </p:txBody>
      </p:sp>
      <p:sp>
        <p:nvSpPr>
          <p:cNvPr id="4" name="Content Placeholder 3"/>
          <p:cNvSpPr>
            <a:spLocks noGrp="1"/>
          </p:cNvSpPr>
          <p:nvPr>
            <p:ph sz="half" idx="2"/>
          </p:nvPr>
        </p:nvSpPr>
        <p:spPr/>
        <p:txBody>
          <a:bodyPr/>
          <a:lstStyle/>
          <a:p>
            <a:r>
              <a:t>1.基于物品的协同过滤通过分析物品之间的相似性来生成推荐。</a:t>
            </a:r>
          </a:p>
          <a:p>
            <a:r>
              <a:t>2.它利用用户对物品的评分数据来计算物品之间的相似度，然后找到与目标物品最相似的物品群体，最后根据这些物品的评分来生成推荐。</a:t>
            </a:r>
          </a:p>
          <a:p>
            <a:r>
              <a:t>3.这种算法适用于物品数量相对较少，且用户对物品的评分数据比较丰富的情况。</a:t>
            </a:r>
          </a:p>
          <a:p/>
        </p:txBody>
      </p:sp>
      <p:sp>
        <p:nvSpPr>
          <p:cNvPr id="5" name="Text Placeholder 4"/>
          <p:cNvSpPr>
            <a:spLocks noGrp="1"/>
          </p:cNvSpPr>
          <p:nvPr>
            <p:ph type="body" idx="3"/>
          </p:nvPr>
        </p:nvSpPr>
        <p:spPr/>
        <p:txBody>
          <a:bodyPr/>
          <a:lstStyle/>
          <a:p>
            <a:r>
              <a:t>协同过滤算法的优缺点</a:t>
            </a:r>
          </a:p>
        </p:txBody>
      </p:sp>
      <p:sp>
        <p:nvSpPr>
          <p:cNvPr id="6" name="Content Placeholder 5"/>
          <p:cNvSpPr>
            <a:spLocks noGrp="1"/>
          </p:cNvSpPr>
          <p:nvPr>
            <p:ph sz="half" idx="4"/>
          </p:nvPr>
        </p:nvSpPr>
        <p:spPr/>
        <p:txBody>
          <a:bodyPr/>
          <a:lstStyle/>
          <a:p>
            <a:r>
              <a:t>1.协同过滤算法的优点是可以利用用户历史行为数据来生成个性化推荐，而且不需要对物品进行深入的分析和理解。</a:t>
            </a:r>
          </a:p>
          <a:p>
            <a:r>
              <a:t>2.缺点是对于新用户和新物品，由于缺乏历史数据，难以生成准确的推荐。</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https://d.book118.com/357120101101006024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智能推荐系统概述</vt:lpstr>
      <vt:lpstr> 智能推荐系统概述</vt:lpstr>
      <vt:lpstr> 智能推荐系统概述</vt:lpstr>
      <vt:lpstr> 智能推荐系统概述</vt:lpstr>
      <vt:lpstr> 推荐系统基本原理</vt:lpstr>
      <vt:lpstr> 推荐系统基本原理</vt:lpstr>
      <vt:lpstr> 推荐系统基本原理</vt:lpstr>
      <vt:lpstr> 推荐系统基本原理</vt:lpstr>
      <vt:lpstr> 推荐算法分类与特点</vt:lpstr>
      <vt:lpstr> 推荐算法分类与特点</vt:lpstr>
      <vt:lpstr> 推荐算法分类与特点</vt:lpstr>
      <vt:lpstr> 推荐算法分类与特点</vt:lpstr>
      <vt:lpstr> 协同过滤算法详解</vt:lpstr>
      <vt:lpstr> 协同过滤算法详解</vt:lpstr>
      <vt:lpstr> 协同过滤算法详解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2024-08-28T15:24:35.424</cp:lastPrinted>
  <dcterms:created xsi:type="dcterms:W3CDTF">2024-08-28T07:24:35Z</dcterms:created>
  <dcterms:modified xsi:type="dcterms:W3CDTF">2024-08-28T07:24:37Z</dcterms:modified>
</cp:coreProperties>
</file>