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1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EBBE6-4D96-469A-9799-EE4E6C686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B8317-E308-42C8-9F1D-64B5C4C43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29DC7-BC8E-4E28-A39D-C16D88A3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8C3C4-BD78-47D7-8105-80C3FD97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A7CC9E-7834-4EA1-8EB5-D83489AF8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D62B5-62D1-4E42-B4B4-C2DD35F9B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0DF7A9-1C5E-4171-A59F-3B76A3E1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4D505-60C4-47E6-9A22-B8EF1938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F286F-8953-418F-89A1-C4D77B8F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59BB5-2160-4508-BCB4-E408F033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8A50A-DC69-460B-B975-AB43E29B6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609" r:id="rId2"/>
    <p:sldLayoutId id="2147491610" r:id="rId3"/>
    <p:sldLayoutId id="2147491611" r:id="rId4"/>
    <p:sldLayoutId id="2147491612" r:id="rId5"/>
    <p:sldLayoutId id="2147491613" r:id="rId6"/>
    <p:sldLayoutId id="2147491614" r:id="rId7"/>
    <p:sldLayoutId id="2147491615" r:id="rId8"/>
    <p:sldLayoutId id="2147491616" r:id="rId9"/>
    <p:sldLayoutId id="2147491617" r:id="rId10"/>
    <p:sldLayoutId id="2147491618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26" Type="http://schemas.openxmlformats.org/officeDocument/2006/relationships/tags" Target="../tags/tag204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2013601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员工培训需求分析与课程改进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员工培训需求分析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课程实施与效果评估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课程设计与内容匹配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课程优化与持续改进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员工培训需求分析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员工岗位与职责分析</a:t>
            </a:r>
            <a:endParaRPr lang="zh-CN" altLang="en-US"/>
          </a:p>
        </p:txBody>
      </p:sp>
      <p:sp>
        <p:nvSpPr>
          <p:cNvPr id="104894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技能要求：分析员工需要具备哪些技能和知识才能胜任工作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岗位名称：明确员工所在的岗位和职责范围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工作内容：详细描述员工在日常工作中的具体任务和职责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绩效标准：设定员工在岗位上需要达到的绩效目标和标准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员工技能与知识水平评估</a:t>
            </a:r>
            <a:endParaRPr lang="zh-CN" altLang="en-US"/>
          </a:p>
        </p:txBody>
      </p:sp>
      <p:sp>
        <p:nvSpPr>
          <p:cNvPr id="1049010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评估结果：分析员工技能与知识水平的优势和不足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评估方法：问卷调查、面试、绩效考核等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评估内容：专业技能、理论知识、沟通能力、团队合作等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改进措施：根据评估结果，制定针对性的培训计划和课程改进方案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员工绩效与目标差距分析</a:t>
            </a:r>
            <a:endParaRPr lang="zh-CN" altLang="en-US"/>
          </a:p>
        </p:txBody>
      </p:sp>
      <p:sp>
        <p:nvSpPr>
          <p:cNvPr id="1049078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员工绩效评估：通过考核、观察等方式了解员工的工作表现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目标设定：根据公司战略和员工岗位要求设定合理的绩效目标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差距分析：比较员工实际绩效与目标之间的差距，找出需要改进的地方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培训需求分析：根据差距分析结果，确定员工需要哪些培训来提高绩效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员工培训需求调查与反馈</a:t>
            </a:r>
            <a:endParaRPr lang="zh-CN" altLang="en-US"/>
          </a:p>
        </p:txBody>
      </p:sp>
      <p:sp>
        <p:nvSpPr>
          <p:cNvPr id="1049138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调查内容：培训需求、培训效果、培训方式等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反馈处理：对调查结果进行分析，制定改进措施，提高培训效果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调查目的：了解员工对培训的需求和期望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调查方法：问卷调查、面谈、观察等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课程设计与内容匹配</a:t>
            </a:r>
            <a:endParaRPr lang="zh-CN" altLang="en-US"/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课程目标与培训目标一致性</a:t>
            </a:r>
            <a:endParaRPr lang="zh-CN" altLang="en-US"/>
          </a:p>
        </p:txBody>
      </p:sp>
      <p:sp>
        <p:nvSpPr>
          <p:cNvPr id="1049240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课程设计应考虑员工的实际需求，以提高培训效果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8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课程评估应关注培训目标的实现情况，以便及时调整和改进课程内容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课程目标应与培训目标保持一致，以确保培训效果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课程内容应与培训目标相匹配，避免偏离主题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课程内容与员工需求匹配度</a:t>
            </a:r>
            <a:endParaRPr lang="zh-CN" altLang="en-US"/>
          </a:p>
        </p:txBody>
      </p:sp>
      <p:sp>
        <p:nvSpPr>
          <p:cNvPr id="10493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2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员工需求分析：了解员工的知识、技能和态度需求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课程设计：根据员工需求设计相应的课程内容和教学方法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课程内容更新：定期更新课程内容，以适应员工需求的变化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6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课程效果评估：通过问卷调查、考试等方式评估课程效果，并根据评估结果进行改进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课程结构与学习路径规划</a:t>
            </a:r>
            <a:endParaRPr lang="zh-CN" altLang="en-US"/>
          </a:p>
        </p:txBody>
      </p:sp>
      <p:sp>
        <p:nvSpPr>
          <p:cNvPr id="104936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643672" y="2133580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660727" y="4267238"/>
            <a:ext cx="625946" cy="171925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4"/>
          <p:cNvSpPr/>
          <p:nvPr>
            <p:custDataLst>
              <p:tags r:id="rId4"/>
            </p:custDataLst>
          </p:nvPr>
        </p:nvSpPr>
        <p:spPr>
          <a:xfrm>
            <a:off x="1113786" y="2759328"/>
            <a:ext cx="1719251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5"/>
          <p:cNvSpPr/>
          <p:nvPr>
            <p:custDataLst>
              <p:tags r:id="rId5"/>
            </p:custDataLst>
          </p:nvPr>
        </p:nvSpPr>
        <p:spPr>
          <a:xfrm flipV="1">
            <a:off x="1014984" y="2267669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113786" y="3305092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课程目标：明确课程要达到的学习效果和技能提升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65135" y="2132992"/>
            <a:ext cx="658448" cy="191594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81602" y="4267238"/>
            <a:ext cx="625946" cy="171925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任意多边形 18"/>
          <p:cNvSpPr/>
          <p:nvPr>
            <p:custDataLst>
              <p:tags r:id="rId9"/>
            </p:custDataLst>
          </p:nvPr>
        </p:nvSpPr>
        <p:spPr>
          <a:xfrm>
            <a:off x="5234661" y="2759328"/>
            <a:ext cx="1719251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9"/>
          <p:cNvSpPr/>
          <p:nvPr>
            <p:custDataLst>
              <p:tags r:id="rId10"/>
            </p:custDataLst>
          </p:nvPr>
        </p:nvSpPr>
        <p:spPr>
          <a:xfrm flipV="1">
            <a:off x="5136447" y="2267669"/>
            <a:ext cx="1915945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34661" y="3305092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学习路径：规划合理的学习顺序和进度，确保学员能够循序渐进地掌握知识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26455" y="2162398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843510" y="4295467"/>
            <a:ext cx="625946" cy="172037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25"/>
          <p:cNvSpPr/>
          <p:nvPr>
            <p:custDataLst>
              <p:tags r:id="rId14"/>
            </p:custDataLst>
          </p:nvPr>
        </p:nvSpPr>
        <p:spPr>
          <a:xfrm>
            <a:off x="7295981" y="2788145"/>
            <a:ext cx="1720372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6"/>
          <p:cNvSpPr/>
          <p:nvPr>
            <p:custDataLst>
              <p:tags r:id="rId15"/>
            </p:custDataLst>
          </p:nvPr>
        </p:nvSpPr>
        <p:spPr>
          <a:xfrm flipV="1">
            <a:off x="7198355" y="2296486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295981" y="3333910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教学方法：采用多种教学方法，如讲授、案例分析、小组讨论等，以提高学习效果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703815" y="2143578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720871" y="4277823"/>
            <a:ext cx="625946" cy="171925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1"/>
          <p:cNvSpPr/>
          <p:nvPr>
            <p:custDataLst>
              <p:tags r:id="rId19"/>
            </p:custDataLst>
          </p:nvPr>
        </p:nvSpPr>
        <p:spPr>
          <a:xfrm>
            <a:off x="3174518" y="2768737"/>
            <a:ext cx="1719251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2"/>
          <p:cNvSpPr/>
          <p:nvPr>
            <p:custDataLst>
              <p:tags r:id="rId20"/>
            </p:custDataLst>
          </p:nvPr>
        </p:nvSpPr>
        <p:spPr>
          <a:xfrm flipV="1">
            <a:off x="3075716" y="2277667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173342" y="3314502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课程内容：根据目标设计相应的课程内容和知识点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9887187" y="2162398"/>
            <a:ext cx="658448" cy="191482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9903654" y="4295467"/>
            <a:ext cx="625946" cy="172037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5"/>
          <p:cNvSpPr/>
          <p:nvPr>
            <p:custDataLst>
              <p:tags r:id="rId24"/>
            </p:custDataLst>
          </p:nvPr>
        </p:nvSpPr>
        <p:spPr>
          <a:xfrm>
            <a:off x="9356125" y="2788145"/>
            <a:ext cx="1720372" cy="259456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6"/>
          <p:cNvSpPr/>
          <p:nvPr>
            <p:custDataLst>
              <p:tags r:id="rId25"/>
            </p:custDataLst>
          </p:nvPr>
        </p:nvSpPr>
        <p:spPr>
          <a:xfrm flipV="1">
            <a:off x="9259087" y="2296486"/>
            <a:ext cx="1914823" cy="92070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356125" y="3333910"/>
            <a:ext cx="1719251" cy="15490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评估与反馈：设置合理的评估标准和反馈机制，以便及时调整课程内容和教学方法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https://d.book118.com/357120136015006030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员工培训需求分析与课程改进</vt:lpstr>
      <vt:lpstr>目录</vt:lpstr>
      <vt:lpstr>添加章节标题</vt:lpstr>
      <vt:lpstr>员工培训需求分析</vt:lpstr>
      <vt:lpstr>员工岗位与职责分析</vt:lpstr>
      <vt:lpstr>员工技能与知识水平评估</vt:lpstr>
      <vt:lpstr>员工绩效与目标差距分析</vt:lpstr>
      <vt:lpstr>员工培训需求调查与反馈</vt:lpstr>
      <vt:lpstr>课程设计与内容匹配</vt:lpstr>
      <vt:lpstr>课程目标与培训目标一致性</vt:lpstr>
      <vt:lpstr>课程内容与员工需求匹配度</vt:lpstr>
      <vt:lpstr>课程结构与学习路径规划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2024-09-01T12:47:20.277</cp:lastPrinted>
  <dcterms:created xsi:type="dcterms:W3CDTF">2024-09-01T04:47:20Z</dcterms:created>
  <dcterms:modified xsi:type="dcterms:W3CDTF">2024-09-01T04:47:22Z</dcterms:modified>
</cp:coreProperties>
</file>