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7ED88-CBF8-47AB-A289-203D20451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C504B-D566-46B2-9247-101FFB62F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74713-80BC-4371-9180-88EDDDB81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C6A9E-51FC-4921-8BFA-BF2F09312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F012D6-DC88-4D8E-A31B-BE073553E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F4290-14B3-4450-8475-DE5202FF0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EEAB59-EABF-42F6-ACAB-AE1B7061F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195A2-C5EB-4B11-9CE4-002F0775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D6144-8C97-47E9-9EA5-16EEECB39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992F2-3497-4795-AB9B-6E2E7AB0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80D79-31E3-4CE6-BAD2-86C956585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20160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肛门少见疾病护理要点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肛门少见疾病概述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肛门少见疾病的护理原则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常见肛门少见疾病的护理要点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特殊肛门少见疾病的护理要点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肛门少见疾病预防与控制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肛门少见疾病概述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37" r="171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肛门少见疾病是指发生在肛门部位的不常见疾病，通常发病率较低，但可能对患者的身体健康造成较大影响。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肛门少见疾病包括但不限于肛门感染、肛门狭窄、肛门失禁、肛门肿瘤等。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54" r="1755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免疫系统异常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发病原因和机制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肛门部位的感染通常是由细菌、病毒或其他微生物引起的，可能导致肛门炎症、脓肿等症状。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某些肛门少见疾病可能与遗传因素有关，如肛门肿瘤等。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肛门部位的创伤可能导致肛门狭窄、失禁等后遗症。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免疫系统异常可能导致肛门感染、炎症等疾病的发病风险增加。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肛门少见疾病的临床表现可能因疾病类型而异，但通常包括疼痛、瘙痒、出血、肿胀等症状。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根据患者的临床表现和医生的检查，可以对肛门少见疾病进行初步诊断。进一步的诊断可能需要借助实验室检查、影像学检查等技术手段。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临床表现和诊断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肛门少见疾病的护理原则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每日清洗肛门，保持局部清洁干燥，避免感染。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保持肛门清洁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定期更换内裤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避免长时间坐立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选择透气性好、柔软舒适的内裤，定期更换。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长时间坐立会压迫肛门，影响血液循环，应适时起身活动。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保持充足的水分摄入，有助于软化粪便，预防便秘。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多吃蔬菜、水果、全谷类等富含膳食纤维的食物，有助于排便。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控制刺激性食物的摄入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少吃辛辣、油腻等刺激性食物，以免加重肛门不适。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积极乐观的心态有助于减轻肛门疾病带来的心理压力。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了解肛门少见疾病的护理方法，增强战胜疾病的信心。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如心理压力过大，可寻求专业心理咨询师的帮助。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常见肛门少见疾病的护理要点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https://d.book118.com/357120160062006052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2024-09-25T21:43:53.868</cp:lastPrinted>
  <dcterms:created xsi:type="dcterms:W3CDTF">2024-09-25T13:43:53Z</dcterms:created>
  <dcterms:modified xsi:type="dcterms:W3CDTF">2024-09-25T13:43:55Z</dcterms:modified>
</cp:coreProperties>
</file>