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5464C-57D1-4E96-8D1A-929C51C4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D0F8E-9206-4043-A4FC-E66AF889E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77598-E664-4E08-A3AE-C3064BCF2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EFAD9-24C5-415C-B87E-4C5143A68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ED209-8521-423B-ACE9-EBF46E2E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5D8B1-B05F-4455-A150-D992477B2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ADE28-5C69-4B54-ACC0-18668EFE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E56CA-F1F7-4B9D-B677-97DA7698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62499-AC2D-4924-BC5B-D0316749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92201-9FF1-4930-947C-EF9AC871D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BE5B9-F9BC-4459-BF8B-AD948E1E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1102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古诗词基础知识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古诗词的创作技巧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古诗词鉴赏方法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著名古诗词作品赏析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古诗词在现代的应用与影响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古诗词概述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古诗词是古代文人创作的诗歌和词曲，具有独特的韵律和节奏感。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古诗词通常讲究平仄和韵律，语言优美、意境深远，富有音乐性和艺术感染力。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古诗词起源于先秦时期的《诗经》和《楚辞》，经过汉、唐、宋等朝代的演变和发展，逐渐形成了各种流派和风格。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古诗词在各个历史时期都有不同的代表作品和诗人，如唐诗宋词元曲等，这些作品代表了当时文学的最高成就。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古诗词可以根据不同的标准进行分类，如按题材可分为山水诗、边塞诗、送别诗等；按风格可分为豪放派、婉约派、浪漫派等。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古诗词在发展过程中形成了各种流派，如唐诗中的山水田园诗派、边塞诗派等，这些流派各有其特点和代表作品。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古诗词的分类与流派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古诗词的创作技巧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通过比较两个相似的事物来表达意思，增强语言的形象性。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赋予非人类事物以人类的特性或情感，使描述更生动。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通过夸大或缩小事物的特点来强调表达的情感或意义。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用某一事物的特征代替其本身，以简化表达。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拟人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夸张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通过具体的事物或场景来表达抽象的情感或思想。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通过多个意象的组合，创造出一种独特的氛围或情感空间。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意象与意境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古诗词的音节和音韵结构，使诗词更具音乐美感。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指声调的分类，通过对声调的合理安排，使诗词更具节奏感。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韵律与平仄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用简练的语言表达丰富的意义，避免冗长和繁琐。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言简意赅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不拘泥于传统，勇于尝试新的题材和表现手法。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追求创新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表达真实的情感和思想，避免虚假和矫揉造作。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情感真挚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通过巧妙的意象和意境，使诗词更具艺术感染力。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注重意象和意境的创造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古诗词鉴赏方法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语言品味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通过对古诗词语言的推敲，理解作者的表达技巧和语言风格。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古诗词语言精练、含蓄，富有音韵美感，通过品味古诗词的语言，可以深入理解作者的用词之妙、表达之精，感受古诗词独特的艺术魅力。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分析古诗词中的意象，理解其象征意义和文化内涵。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古诗词中常运用丰富的意象来表达情感和意境，通过对这些意象的分析，可以深入理解古诗词所表达的主题和情感，感受其文化内涵和艺术价值。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https://d.book118.com/357121102041006033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2024-09-06T14:40:27.440</cp:lastPrinted>
  <dcterms:created xsi:type="dcterms:W3CDTF">2024-09-06T06:40:27Z</dcterms:created>
  <dcterms:modified xsi:type="dcterms:W3CDTF">2024-09-06T06:40:29Z</dcterms:modified>
</cp:coreProperties>
</file>