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08030-2CCE-4FB5-AC27-7085B3249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D42AA-C0CB-4E52-96B8-D983DF328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1FB63-503C-4EB2-A8DB-B7021D66E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E0633-5473-4648-837D-5E697ABE2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A0C7ED-0D95-4BC0-83AC-25CC682B4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9FA6B8-8F53-4ED1-B1CA-97E886821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FF052F-41E0-470A-A1D2-32671E390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726F8-7E42-4886-8405-7D8FE2789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98915-52A1-48C1-824C-76490CDC0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87B66-2506-47B5-B701-954393FDA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D76A1-F073-4FB9-8FE4-CAAB4507E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21121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服装的网络营销策略分析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服装网络营销的成功案例分析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服装网络营销的挑战与机遇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未来服装网络营销的趋势和展望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23" r="279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23" r="296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77" r="338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传统实体店销售模式受到挑战，网络营销成为服装行业的重要发展方向。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互联网技术的快速发展为服装行业带来了新的营销机遇。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研究服装网络营销策略，提高品牌知名度和销售额。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为服装企业提供有效的网络营销策略指导，促进企业转型升级。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服装网络营销是指利用互联网平台和数字化技术，通过线上渠道进行服装产品的宣传、推广和销售的一系列营销活动。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它涵盖了市场调研、产品策划、品牌推广、销售促进、售后服务等各个环节，是服装企业实现市场拓展、品牌建设、渠道创新的重要手段。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网络营销不受时间和空间的限制，消费者可以在任何时间、任何地点进行在线购物。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跨时空性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网络营销降低了传统营销的成本，提高了信息传播的效率，使企业能够更好地掌握市场动态，快速响应市场需求。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低成本、高效率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网络营销能够根据消费者的个性化需求，提供定制化的产品和服务，满足消费者的个性化需求。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网络营销能够实现企业与消费者之间的实时互动，增强消费者的参与感和归属感。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171" b="91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服装网络营销的发展历程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以产品展示和宣传为主，主要通过网络广告和静态网页进行宣传。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出现了电子商务平台和在线支付系统，消费者可以在线购买服装产品。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移动端和社交媒体的兴起，服装网络营销更加注重用户体验和个性化服务，出现了多种新型营销手段，如直播带货、社交电商等。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明确服装品牌和产品的定位，以满足不同消费者的需求。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确保服装质量，提供优质的产品和服务，赢得消费者信任。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不断推出新颖、时尚的服装款式，吸引消费者眼球。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833" r="68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根据生产成本、管理费用和预期利润来制定价格。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根据市场竞争对手的价格来制定价格，保持竞争优势。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运用消费者心理，采用尾数定价、限时折扣等策略，提高购买意愿。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第三方电商平台合作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与知名电商平台合作，扩大销售渠道，提高品牌知名度。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利用社交媒体平台进行宣传和销售，吸引更多潜在客户。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自营电商平台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建立自己的电商平台，直接与消费者接触，提高销售效率。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322" r="532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https://d.book118.com/357121121151006051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2024-09-25T02:39:47.196</cp:lastPrinted>
  <dcterms:created xsi:type="dcterms:W3CDTF">2024-09-24T18:39:47Z</dcterms:created>
  <dcterms:modified xsi:type="dcterms:W3CDTF">2024-09-24T18:39:49Z</dcterms:modified>
</cp:coreProperties>
</file>