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E81C7-7441-41F8-9277-2C2B88B7E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E62ED-B396-4806-AB10-95B42E7E7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F9FDC-FB71-4804-990B-29267313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D1525-745E-48A4-83A2-04AEA90ED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CD11D5-0388-454B-B8E0-C9C2B907D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8EDCDD-9085-4C5C-A216-39DC83603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C167C-DDE2-4129-84FC-FF690BBCF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2C23F-471C-48E5-8727-A8A09EB18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EFA8D-B669-4D7D-999D-934BD40A7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CB03A-097C-496F-A26F-3E9DF1A94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0BF9D-1F75-40FF-977D-2B00D4622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21153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新生儿早期护理规范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新生儿生理特点及护理需求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早期护理原则与方法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喂养与营养管理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皮肤护理与清洁保湿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睡眠安全与舒适度提升策略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健康观察与异常情况处理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提高新生儿生存率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促进新生儿健康成长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指导医护人员操作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22" r="62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通过规范的早期护理，降低新生儿死亡率，提高生存率。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科学的早期护理有助于新生儿的生长发育和智力发展。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为医护人员提供明确的护理指引，确保新生儿得到妥善照护。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48" r="3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21" r="327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适用于各级医疗机构产科、儿科及新生儿科等相关科室。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针对刚出生至28天内的新生儿及其父母或监护人。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新生儿生理特点及护理需求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新生儿呼吸频率较快，呼吸道相对狭窄，且呼吸肌发育不完善，容易出现呼吸急促或呼吸暂停等现象。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新生儿胃容量小，消化功能不完善，容易出现溢奶、吐奶等问题。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新生儿神经系统发育不成熟，对声音、光线等刺激较为敏感。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新生儿免疫系统尚未完全发育，抵抗力较弱，容易感染病菌。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新生儿体温调节能力较差，需要保持适宜的室温，并根据气温变化及时增减衣物。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新生儿需要按需喂养，一般每天6-8次，每次喂养量根据宝宝的需求而定。同时，要注意喂奶姿势和拍嗝方法，避免溢奶和吐奶。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新生儿皮肤娇嫩，需要定期洗澡、更换尿布，并保持皮肤干爽，避免尿布疹等皮肤问题。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新生儿睡眠时间长，需要保持安全的睡眠环境，避免使用过软的床垫和枕头，防止窒息风险。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新生儿需要按照免疫接种计划及时接种疫苗，以预防传染病的发生。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睡眠安全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早期护理原则与方法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家庭参与原则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早期护理原则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根据每个新生儿的生理特点、健康状况和家庭环境，制定个性化的护理计划。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注重预防疾病和意外伤害，通过科学合理的护理措施降低新生儿患病风险。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密切观察新生儿的生理和病理变化，对异常情况及时采取干预措施。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鼓励家庭成员积极参与新生儿的护理工作，提高家庭护理能力。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指导家长掌握正确的喂养姿势和方法，根据新生儿的年龄和体重调整喂奶量和频率，注意观察新生儿的吸吮、吞咽和排便情况。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保持新生儿皮肤清洁干燥，定期洗澡并使用温和的洗浴用品，注意褶皱处和尿布区域的清洁与护理，防止尿布疹等皮肤问题。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提供安全舒适的睡眠环境，保持适宜的室温和湿度，避免过度包裹和使用不安全的睡眠用品，定期观察新生儿的睡眠状态和呼吸情况。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在每次喂奶后使用干净的纱布或棉签清洁新生儿的口腔黏膜和舌头，预防口腔感染。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按照国家免疫规划要求及时为新生儿接种疫苗，提高免疫力，预防传染病。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早期护理方法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喂养与营养管理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正确的哺乳姿势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有效的吸吮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哺乳次数与时间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注意母亲饮食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母乳喂养技巧与注意事项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观察新生儿吸吮时，可见其双颊鼓起，有吞咽声，且吸吮后乳房变软。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母亲应选择舒适的位置，将新生儿紧密地抱在怀中，使其头和身体呈一条直线，脸对乳房，鼻子对着乳头，身体贴近母亲。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母亲应保持均衡饮食，避免刺激性食物和饮料，以确保乳汁的质量和数量。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按需哺乳，不限制次数和时间，一般每天至少8次以上。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选择合适的奶粉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喂养量与次数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正确的冲调方法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注意清洁卫生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人工喂养选择及操作指南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根据新生儿的年龄和健康状况选择适合的奶粉，注意查看奶粉的营养成分和适用年龄。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按照奶粉包装上的指示正确冲调奶粉，避免过浓或过淡。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根据新生儿的年龄和体重确定每次喂养的量和次数，一般每天6-8次，每次60-120ml。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奶瓶、奶嘴等喂养用具要清洗干净，定期消毒，以防细菌感染。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https://d.book118.com/357121153063006035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2024-09-09T21:20:41.872</cp:lastPrinted>
  <dcterms:created xsi:type="dcterms:W3CDTF">2024-09-09T13:20:41Z</dcterms:created>
  <dcterms:modified xsi:type="dcterms:W3CDTF">2024-09-09T13:20:43Z</dcterms:modified>
</cp:coreProperties>
</file>