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F3018-4571-4B16-BFD3-757E88E14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40D6D-B092-4F63-9702-7622990C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7D60F-6A6A-4416-B845-A1326533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9A8AA-C640-4064-8DEB-AEE73010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77C8F-D0AC-487B-9EA6-0A20F72B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E8AC1-0F18-4141-9D89-FD0F66361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585B5-4AB5-43F5-B9C9-AACBA7D28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FBAC1-0440-4FEA-81DD-01E41618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04D4F-C41C-4B8D-AD07-BABD61524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DCC5C-9DAC-48B7-B536-4BA1ADB2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DC2E7-CCD4-4C71-BAA0-0D2A332A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2044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《管理者的沟通艺术》ppt课件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沟通风格与策略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沟通与领导力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695" b="156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沟通是组织运行的基础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在组织中，沟通是协调工作、传递信息、解决问题和达成共识的关键环节，对于组织的正常运行至关重要。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有效的沟通能够消除团队成员之间的误解和隔阂，增强团队的凝聚力和协作精神，从而提高团队的工作效率。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沟通提升决策质量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管理者通过与团队成员的沟通，收集信息、了解情况，有助于做出更加科学、合理的决策，提高组织的绩效。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沟通是一个信息传递和意义理解的过程，包括口头、书面、非语言等多种形式。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沟通的目的在于传递信息、表达情感、建立关系、解决问题等，帮助人们更好地理解彼此，促进有效的交流与合作。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管理者的沟通技巧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倾听是管理者与员工建立良好关系的关键，通过倾听员工的需求、意见和建议，可以更好地理解员工，增强员工的归属感和参与感。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在倾听过程中，管理者应给予员工积极的反馈和回应，以表明自己正在认真听取他们的意见，并鼓励员工继续表达自己的想法。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积极反馈和回应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管理者应避免在员工表达过程中打断他们，过早评价或批评可能会抑制员工的积极性，影响沟通效果。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避免打断和过早评价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适当使用幽默和情感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在表达过程中，管理者可以适当使用幽默和情感，以增强表达的感染力和亲和力，拉近与员工的距离。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掌握适当的语气和节奏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管理者需要掌握适当的语气和节奏，以更好地传递自己的信息，使员工更容易接受和理解。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清晰简洁地表达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管理者需要具备清晰简洁地表达自己观点和想法的能力，避免使用过于复杂的语言或术语，以便员工更好地理解。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管理者的肢体语言对于沟通效果至关重要，包括姿势、面部表情和眼神交流等，都能够传递出管理者的态度和情绪。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管理者的语音语调也能够传递出重要的信息，温和、友好、坚定的语气更能够拉近与员工的距离，增强沟通效果。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50" r="135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管理者与员工的空间距离也能够影响沟通效果，保持适当的空间距离可以营造出更好的沟通氛围。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空间距离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非言语沟通技巧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沟通风格与策略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22" b="130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坦率、直截了当，不绕弯子。这种风格有助于快速传递信息，减少误解和歧义，但也可能引起冲突和紧张。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委婉、含蓄。这种风格有助于维护关系，避免直接冲突，但信息传递可能不够准确和及时。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直接与间接沟通风格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间接沟通风格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直接沟通风格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积极沟通策略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强调积极面，鼓励、肯定和赞美。这种策略有助于增强团队士气，提高工作积极性，但也可能导致员工过于乐观而忽视问题。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消极沟通策略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强调问题、困难和挑战。这种策略有助于发现问题、解决问题，但也可能打击团队士气，导致消极情绪。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积极与消极沟通策略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8325" r="832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7208" r="172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根据不同的情境和对象，灵活运用不同的沟通风格和策略。这种适应性沟通风格有助于更好地应对复杂多变的沟通环境，提高沟通效果。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适应性沟通风格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https://d.book118.com/357122044100006043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2024-09-17T07:10:25.897</cp:lastPrinted>
  <dcterms:created xsi:type="dcterms:W3CDTF">2024-09-16T23:10:25Z</dcterms:created>
  <dcterms:modified xsi:type="dcterms:W3CDTF">2024-09-16T23:10:28Z</dcterms:modified>
</cp:coreProperties>
</file>