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F0B6C0D5-F1F1-4A1D-BF2F-584A96D68F7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ED8ECB5-170B-4025-9E78-60747136EF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A9DD621-AF12-48BD-A379-0669DF25207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33F4806-1671-40A6-BC1D-DD79BD7E44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47E5C23-A3E1-4ADF-AB63-78699BD71CB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85302B9-8387-42D7-84EF-973E0B91BB9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97F1598-996F-42B5-9166-0ACF982FD02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3A977F6-23F3-4BA9-9094-3DD9AFC18A8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A183F22-C724-4B3E-A2BD-D7099A1A6E8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E5DD325-636A-49FE-BBCB-281C233A9C3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E9AC7E-EE25-4D25-916B-5AC8D4C577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5712206005500605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20667" y="1924000"/>
            <a:ext cx="5976518"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放射介入治疗及护理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放射介入治疗概述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放射介入治疗技术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放射介入治疗的护理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放射介入治疗的并发症及处理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放射介入治疗与护理的未来发展</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放射介入治疗概述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3490" r="1349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放射介入治疗是一种利用影像技术引导下的微创治疗方法，通过导管、穿刺等手段将放射物质直接输送到病变部位，从而达到治疗目的。</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放射介入治疗具有微创、精准、安全、高效等优点，适用于多种肿瘤和血管性疾病的治疗，且对患者的创伤小，恢复快。</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75" r="16675"/>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放射介入治疗始于20世纪50年代，最初用于治疗肝癌，经过几十年的发展，技术不断进步，应用范围也逐步扩大。</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历史</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随着影像技术和介入器械的不断发展，放射介入治疗在理论、技术和设备等方面不断创新和完善，为更多患者提供了有效的治疗手段。</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757" b="2757"/>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5214" b="5214"/>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应用领域</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肿瘤治疗</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275">
                <a:solidFill>
                  <a:srgbClr val="FFFDFD">
                    <a:alpha val="100000"/>
                  </a:srgbClr>
                </a:solidFill>
                <a:latin typeface="Microsoft Yahei"/>
                <a:ea typeface="Microsoft Yahei"/>
                <a:cs typeface="Microsoft Yahei"/>
              </a:rPr>
              <a:t>放射介入治疗在肿瘤治疗中应用广泛，如肝癌、肺癌、前列腺癌等，通过局部高剂量照射，达到控制肿瘤生长、延长生存期的目的。</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血管性疾病治疗</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275">
                <a:solidFill>
                  <a:srgbClr val="FFFDFD">
                    <a:alpha val="100000"/>
                  </a:srgbClr>
                </a:solidFill>
                <a:latin typeface="Microsoft Yahei"/>
                <a:ea typeface="Microsoft Yahei"/>
                <a:cs typeface="Microsoft Yahei"/>
              </a:rPr>
              <a:t>对于血管性疾病，如血管狭窄、动脉瘤等，放射介入治疗可以通过球囊扩张、支架植入等技术实现血管再通或加固，改善血液循环。</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725" b="1">
                <a:solidFill>
                  <a:srgbClr val="FFFDFD">
                    <a:alpha val="100000"/>
                  </a:srgbClr>
                </a:solidFill>
                <a:latin typeface="Microsoft Yahei"/>
                <a:ea typeface="Microsoft Yahei"/>
                <a:cs typeface="Microsoft Yahei"/>
              </a:rPr>
              <a:t>其他领域</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275">
                <a:solidFill>
                  <a:srgbClr val="FFFDFD">
                    <a:alpha val="100000"/>
                  </a:srgbClr>
                </a:solidFill>
                <a:latin typeface="Microsoft Yahei"/>
                <a:ea typeface="Microsoft Yahei"/>
                <a:cs typeface="Microsoft Yahei"/>
              </a:rPr>
              <a:t>除肿瘤和血管性疾病外，放射介入治疗还应用于神经系统、消化系统等领域，为一些难以手术治疗的患者提供了新的治疗途径。</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放射介入治疗技术</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经皮血管成形术是一种通过介入手段治疗血管狭窄或闭塞性病变的方法。</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经皮血管成形术是通过导管技术，将球囊扩张导管送至病变部位，对狭窄或闭塞的血管进行扩张，恢复血管通畅，改善血液循环。该技术常用于治疗动脉粥样硬化、血栓等引起的血管狭窄或闭塞。</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116" r="2511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经皮血管成形术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8906" r="2890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血管内支架植入术是一种通过介入手段在血管内放置支架，以支撑狭窄或塌陷的血管壁，保持血管通畅的方法。</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血管内支架植入术是通过导管技术，将支架送至病变部位，并释放到血管内，支撑起狭窄或塌陷的血管壁，保持血管通畅。该技术常用于治疗冠状动脉、颈动脉、肾动脉等部位的狭窄或闭塞病变。</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血管内支架植入术</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肿瘤消融术是一种通过介入手段将肿瘤组织进行消融，以达到治疗目的的方法。</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肿瘤消融术是通过导管技术，将消融探针送至肿瘤组织内，利用高温、冷冻、化学等方法将肿瘤组织进行消融，使其坏死。该技术常用于治疗肝、肺、肾等实质器官的肿瘤。</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肿瘤消融术</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放射性粒子植入治疗是一种通过介入手段将放射性粒子植入肿瘤组织内，利用放射线杀伤肿瘤细胞的方法。</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放射性粒子植入治疗是通过导管技术，将放射性粒子植入肿瘤组织内，利用放射线对肿瘤细胞进行杀伤，同时减少对周围正常组织的损伤。该技术常用于治疗前列腺癌、肺癌等实体肿瘤。</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放射性粒子植入治疗</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86904" y="1832059"/>
            <a:ext cx="7686675" cy="9906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
        <p:nvSpPr>
          <p:cNvPr id="3" name="TextBox 3"/>
          <p:cNvSpPr txBox="1"/>
          <p:nvPr/>
        </p:nvSpPr>
        <p:spPr>
          <a:xfrm>
            <a:off x="486904" y="2975515"/>
            <a:ext cx="6486525"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5175" b="1">
                <a:solidFill>
                  <a:srgbClr val="FFFFFF">
                    <a:alpha val="100000"/>
                  </a:srgbClr>
                </a:solidFill>
                <a:latin typeface="Microsoft Yahei"/>
                <a:ea typeface="Microsoft Yahei"/>
                <a:cs typeface="Microsoft Yahei"/>
              </a:rPr>
              <a:t>放射介入治疗的护理</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https://d.book118.com/357122060055006054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2024-09-28T16:17:14.353</cp:lastPrinted>
  <dcterms:created xsi:type="dcterms:W3CDTF">2024-09-28T08:17:14Z</dcterms:created>
  <dcterms:modified xsi:type="dcterms:W3CDTF">2024-09-28T08:17:16Z</dcterms:modified>
</cp:coreProperties>
</file>