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30F2FD-5683-41ED-9EEE-F8E282307E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E342-C005-4812-9A40-C60D946A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22B12-E347-45CA-BC97-4AE53989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659D7-EA1C-4FF9-910B-AC2D914E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38878-0F87-448A-86ED-6C72CE65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801D6-905F-48C5-B09F-1C893B77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CE8A2-AF38-432A-A53F-B9C049C3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B72D5-C783-4609-A62A-E86E121F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200B2-3B53-4352-83EA-DC8C6528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1684E-D7CB-4D6F-9A11-99EDCFFB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24861-4177-4FDF-B8F0-892885AA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0CEC8-5239-4C55-90E5-96EF49C1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56FB5F-3D10-4BB2-96D1-C0B75FCA2F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78520B-B8CA-4A81-8937-02867436B0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3130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中医科腰痛护理查房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中医科腰痛护理查房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中医药治疗腰痛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中医保健腰痛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中医体质调理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康复训练与预防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中医科腰痛护理查房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腰痛是指腰背部出现的疼痛症状，常见于中年及老年人群。腰痛可以分为急性腰痛和慢性腰痛两种类型，急性腰痛常见于受伤或劳累过度，而慢性腰痛则可能与椎间盘突出、腰椎退行性改变等有关。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中医诊断与辨证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中医认为腰痛可归纳为肾虚、寒湿、气滞、血瘀等不同的辨证类型。通过望、闻、问、切等四诊方法，可以辨别腰痛的具体辨证类型，从而制定相应的治疗方案。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5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86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87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8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患者基本信息核对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姓名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住院号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病情观察记录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疼痛评估及药物管理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VAS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药物名称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用药剂量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护理查房效果评估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护理查房的目的在于及时发现患者病情变化，指导护理实施，并提高治疗效果。通过查房，护理人员可以掌握患者的病情变化、治疗效果及患者的生活质量等情况，为进一步治疗提供参考。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中医药治疗腰痛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中药治疗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中药治疗腰痛常用的药物包括当归、川芎、白芍等，可以通过活血化瘀、温阳补肾的方式来缓解疼痛。这些药物具有调和气血、养阴清热的功效，可用于治疗不同类型的腰痛症状。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调理全身气血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促进气血畅通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调整脏腑功能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简便有效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适合日常保健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有助于预防腰痛复发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足疗治疗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刺激足底穴位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八卦经穴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太冲穴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涌泉穴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药治疗腰痛的方法多样，包括中药、针灸、推拿按摩、足疗等，每种方法都有其独特的优势和适用范围。患者可根据自身情况选择合适的治疗方式，腰痛症状得到有效缓解后，也要注意日常预防，保持良好的生活习惯和体态，避免腰部劳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中医保健腰痛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https://d.book118.com/357123130033006054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中医科腰痛护理查房</vt:lpstr>
      <vt:lpstr>目录</vt:lpstr>
      <vt:lpstr>第1章 中医科腰痛护理查房</vt:lpstr>
      <vt:lpstr>疾病简介</vt:lpstr>
      <vt:lpstr> </vt:lpstr>
      <vt:lpstr>查房流程</vt:lpstr>
      <vt:lpstr> </vt:lpstr>
      <vt:lpstr>第2章 中医药治疗腰痛</vt:lpstr>
      <vt:lpstr> </vt:lpstr>
      <vt:lpstr>足疗治疗</vt:lpstr>
      <vt:lpstr>总结</vt:lpstr>
      <vt:lpstr>第3章 中医保健腰痛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2024-09-28T10:03:23.400</cp:lastPrinted>
  <dcterms:created xsi:type="dcterms:W3CDTF">2024-09-28T02:03:23Z</dcterms:created>
  <dcterms:modified xsi:type="dcterms:W3CDTF">2024-09-28T02:03:25Z</dcterms:modified>
</cp:coreProperties>
</file>