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77D4B-43A4-4CDE-89C8-A194279AB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5BE8F-5077-4B24-895A-8427DB16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657A3-B133-46B2-9EF8-CCF4473D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9D4CC-AD72-410E-9C1F-11C872FDF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41156-4EB3-427E-99A7-094ECFAF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E1F69-37C7-4C65-8CD6-E864ADA8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63B5D-64CF-4B60-81B3-F14347E67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15741-E556-4F53-920D-CA21D784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3BAD4-1E2E-415F-9A8D-5BF63749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F8869-4B48-4D02-BB74-8C14174AC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96E1-A612-4E92-A78C-312E22E12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401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寒假期间如何培养孩子的责任心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责任心培养的意义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寒假期间孩子责任心培养的具体方法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家长在责任心培养中的角色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寒假期间孩子责任心培养的注意事项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42" r="11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责任心是一个人成长过程中必不可少的品质，它有助于孩子建立良好的人际关系、提高学习成绩、增强自我管理能力等。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培养孩子责任心的重要性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寒假是孩子们最为期待的假期之一，时间相对较长，孩子们有更多的自由支配时间。因此，寒假期间是培养孩子责任心的绝佳时机。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寒假期间的特殊性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增强孩子的自我认知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寒假期间，孩子们可以更加深入地了解自己的兴趣、特长和不足，从而更好地规划自己的学习和生活。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培养孩子的社会责任感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寒假期间，孩子们可以参加一些社会实践活动或志愿服务活动，了解社会、关心他人、奉献爱心，从而培养他们的社会责任感。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寒假期间，孩子们有更多的时间与家人相处，可以一起做家务、共同制定家庭计划等，这有助于增强家庭成员之间的互动和沟通，促进家庭和谐。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提高孩子的自我管理能力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寒假期间，孩子们需要自主安排时间、制定计划、完成任务等，这有助于培养他们的自我管理能力。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责任心培养的意义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责任心强的孩子更懂得自律，能够主动规划和管理自己的时间、行为和情绪。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提升自律性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培养独立思考能力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通过承担责任和完成任务，孩子可以获得成就感和自信心，进而更加勇敢地面对挑战。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责任心要求孩子对自己的行为负责，这会促使他们学会独立思考和解决问题。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对孩子个人成长的影响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责任心不仅是对个人行为的约束，更是对社会的一种责任感。通过培养孩子的责任心，可以让他们更加关注社会问题，积极参与社会公益活动。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有责任心的孩子更懂得关心家人，愿意为家庭付出努力，有利于家庭和谐氛围的形成。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在团队中，每个成员都需要承担一定的责任。有责任心的孩子更容易融入团队，与团队成员协作完成任务。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542" r="7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寒假期间孩子责任心培养的具体方法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与孩子一起制定寒假计划，明确假期目标，如完成作业、学习新技能、培养好习惯等。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67" b="3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58" b="5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确定寒假目标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根据目标制定详细的时间表，包括学习、休息、娱乐等时间的安排，让孩子学会规划时间。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定期检查孩子完成计划的情况，及时给予鼓励和引导，并根据实际情况调整计划。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制定寒假计划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根据孩子的年龄和能力，分配适当的家务任务，如整理房间、洗碗、扫地等。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分配适合的家务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让孩子明确自己的任务和责任，知道每项家务的标准和完成时间。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明确任务与责任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329" r="9329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及时给予孩子鼓励和表扬，肯定他们的努力和成果，增强他们的责任心和自信心。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鼓励与表扬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分配家务任务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参加社区志愿服务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选择合适的志愿服务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根据孩子的兴趣和特长，选择合适的社区志愿服务项目，如环保、敬老、助残等。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明确服务意义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让孩子了解志愿服务的意义和价值，培养他们的社会责任感和奉献精神。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鼓励孩子积极参与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鼓励孩子积极参与志愿服务活动，与志愿者一起为社会做出贡献。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https://d.book118.com/357124015016006035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2024-09-09T09:14:05.819</cp:lastPrinted>
  <dcterms:created xsi:type="dcterms:W3CDTF">2024-09-09T01:14:05Z</dcterms:created>
  <dcterms:modified xsi:type="dcterms:W3CDTF">2024-09-09T01:14:08Z</dcterms:modified>
</cp:coreProperties>
</file>