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1686A-C81A-4080-BBD5-C260E151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683EE-BAA8-4B0F-98CD-8CDB37FF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D7493-5EF0-49C8-9512-B37D97F4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63294-751E-4B98-AA94-79506744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D5B09-8067-48EC-9478-73A3F589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2330E-2D6E-4C85-9A4A-0286C234D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D4042-A0FE-4E2D-981D-EF19BE71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055EC-B6B7-4B3B-A41A-5D1B55F6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B9C5C-57E9-4059-BFBE-B72DC5E13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E71EF-62E3-472B-BC8A-5F37F2FD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43D2-9D61-4D49-A304-240FB9B6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10" r:id="rId2"/>
    <p:sldLayoutId id="2147485411" r:id="rId3"/>
    <p:sldLayoutId id="2147485412" r:id="rId4"/>
    <p:sldLayoutId id="2147485413" r:id="rId5"/>
    <p:sldLayoutId id="2147485414" r:id="rId6"/>
    <p:sldLayoutId id="2147485415" r:id="rId7"/>
    <p:sldLayoutId id="2147485416" r:id="rId8"/>
    <p:sldLayoutId id="2147485417" r:id="rId9"/>
    <p:sldLayoutId id="2147485418" r:id="rId10"/>
    <p:sldLayoutId id="214748541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0005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生物间的寄生关系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52550" y="2124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52550" y="286893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寄生关系的定义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210685" y="2124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210685" y="2868930"/>
            <a:ext cx="187960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寄生生物的生存策略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7171055" y="2124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7171055" y="2868930"/>
            <a:ext cx="1877695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寄生关系的演化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2976245" y="421449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2976245" y="495935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寄生关系在生态系统中的作用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5586730" y="4214495"/>
            <a:ext cx="162877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5586730" y="4959350"/>
            <a:ext cx="184023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人类与寄生生物的关系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寄生关系的定义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寄生关系的定义</a:t>
            </a:r>
            <a:endParaRPr lang="zh-CN" altLang="en-US"/>
          </a:p>
        </p:txBody>
      </p:sp>
      <p:sp>
        <p:nvSpPr>
          <p:cNvPr id="10489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寄生关系是指一种生物（寄生物）生活在另一种生物（宿主）体内或体表，并从宿主获取营养和保护。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寄生物对宿主产生负面影响，如疾病、生长抑制等。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寄生关系可以分为两种类型：专性寄生和兼性寄生。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寄生关系在自然界中广泛存在，对生物进化和生态系统平衡具有重要影响。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寄生生物与宿主的关系</a:t>
            </a:r>
            <a:endParaRPr lang="zh-CN" altLang="en-US"/>
          </a:p>
        </p:txBody>
      </p:sp>
      <p:sp>
        <p:nvSpPr>
          <p:cNvPr id="104898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寄生生物对宿主的影响：可能对宿主造成伤害，也可能对宿主有益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寄生关系：寄生生物与宿主之间的营养和庇护关系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宿主：被寄生生物利用的生物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寄生生物：从宿主获取营养和庇护的生物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寄生关系的类型</a:t>
            </a:r>
            <a:endParaRPr lang="zh-CN" altLang="en-US"/>
          </a:p>
        </p:txBody>
      </p:sp>
      <p:sp>
        <p:nvSpPr>
          <p:cNvPr id="10490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专性寄生：只能寄生于特定宿主的生物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兼性寄生：既能寄生又能自由生活的生物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暂时性寄生：在生命周期中某一阶段寄生的生物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永久性寄生：在整个生命周期中都寄生的生物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寄生生物的生存策略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寄生生物的繁殖方式</a:t>
            </a:r>
            <a:endParaRPr lang="zh-CN" altLang="en-US"/>
          </a:p>
        </p:txBody>
      </p:sp>
      <p:sp>
        <p:nvSpPr>
          <p:cNvPr id="10491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寄生生物通常通过产生大量的卵或孢子来繁殖，以提高其生存机会。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寄生生物可能会在宿主体内或体外进行繁殖，以适应不同的环境条件。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寄生生物的繁殖方式可能受到宿主的生理状态、行为和环境因素等多种因素的影响。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寄生生物的繁殖方式可能会随着宿主的进化而发生变化，以适应宿主的防御机制。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寄生生物对宿主的适应</a:t>
            </a:r>
            <a:endParaRPr lang="zh-CN" altLang="en-US"/>
          </a:p>
        </p:txBody>
      </p:sp>
      <p:sp>
        <p:nvSpPr>
          <p:cNvPr id="10492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形态适应：寄生生物的形态与宿主的器官相似，以避免被宿主的免疫系统识别和清除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生态适应：寄生生物的生态习性与宿主的生态习性相似，以适应宿主的生态环境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遗传适应：寄生生物的遗传特性与宿主的遗传特性相似，以适应宿主的遗传环境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生理适应：寄生生物的生理功能与宿主的生理功能相似，以适应宿主的生理环境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寄生生物对宿主的影响</a:t>
            </a:r>
            <a:endParaRPr lang="zh-CN" altLang="en-US"/>
          </a:p>
        </p:txBody>
      </p:sp>
      <p:sp>
        <p:nvSpPr>
          <p:cNvPr id="104928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寄生生物可能会对宿主产生伤害，例如导致宿主生病或死亡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寄生生物可能会对宿主产生有益影响，例如帮助宿主抵抗疾病或提高免疫力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寄生生物可能会对宿主产生中性影响，例如对宿主没有明显影响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寄生生物可能会对宿主产生负面影响，例如导致宿主行为异常或生理功能紊乱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寄生关系的演化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https://d.book118.com/357130005153006052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宋体</vt:lpstr>
      <vt:lpstr>Office Theme</vt:lpstr>
      <vt:lpstr>生物间的寄生关系</vt:lpstr>
      <vt:lpstr>目录</vt:lpstr>
      <vt:lpstr>寄生关系的定义</vt:lpstr>
      <vt:lpstr>寄生关系的定义</vt:lpstr>
      <vt:lpstr>寄生生物与宿主的关系</vt:lpstr>
      <vt:lpstr>寄生关系的类型</vt:lpstr>
      <vt:lpstr>寄生生物的生存策略</vt:lpstr>
      <vt:lpstr>寄生生物的繁殖方式</vt:lpstr>
      <vt:lpstr>寄生生物对宿主的适应</vt:lpstr>
      <vt:lpstr>寄生生物对宿主的影响</vt:lpstr>
      <vt:lpstr>寄生关系的演化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2024-09-26T12:44:11.989</cp:lastPrinted>
  <dcterms:created xsi:type="dcterms:W3CDTF">2024-09-26T04:44:12Z</dcterms:created>
  <dcterms:modified xsi:type="dcterms:W3CDTF">2024-09-26T04:44:14Z</dcterms:modified>
</cp:coreProperties>
</file>