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A403C2-AEE4-4605-ADE3-96E28E67A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E87DDA-2486-49BD-8AD0-DBE89D7D9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01CFC8-0124-4022-99D1-65C2380D2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9CBDF3-8C64-4C98-8C1D-EB8FCF73A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B72A89-8395-4247-AA50-940941B95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21352E-82A8-42D1-BC42-1C5DB391C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1468B4-BAE5-463E-B795-F8B4589BF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C04ACE-BFDF-4E3D-846F-8B60AE7D8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4ED4C5-F3EF-467B-A843-08C1D9837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19904B-2783-4D98-84C9-26D2633F1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8E4B28-AAE1-4012-A202-1BBBF98FA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130101121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以烛之微光照四城联创之明路教师演讲稿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烛之微光：教师的奉献精神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四城联创：城市发展的新时代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明路：教师的引领和示范作用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实践探索：教师在四城联创中的行动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演讲背景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我们所在的城市正在积极推进“四城联创”工作，即创建全国文明城市、国家卫生城市、国家园林城市和国家环保模范城市。这是一项具有重大意义的举措，旨在提升城市品质，改善人居环境，推动经济社会全面协调可持续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作为一名教师，我深感责任重大。我希望通过今天的演讲，能够激发大家的热情，凝聚共识，共同为“四城联创”贡献力量。同时，我也希望通过分享自己的见解和思考，为大家提供一些有益的启示和帮助。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58" r="2145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通过“四城联创”，我们可以改善城市的基础设施，提升公共服务水平，优化城市环境，使城市更加宜居宜业宜游。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提升城市品质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创建全国文明城市、国家卫生城市等荣誉称号，不仅可以提高城市的知名度和美誉度，还能吸引更多的投资和人才，促进经济社会全面协调可持续发展。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推动经济社会发展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在“四城联创”过程中，我们将深入开展文明教育、健康教育等活动，引导市民养成良好的行为习惯和生活方式，提高市民的文明素养和综合素质。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培养市民文明素养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四城联创的意义和价值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传播知识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作为教师，我们首先要传授给学生丰富的知识，帮助他们掌握科学文化知识和各种技能，为他们的未来发展打下坚实的基础。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292" r="1429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引领风尚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作为教师，我们不仅要教书育人，还要以身作则，成为学生的楷模和榜样。我们要注重自身修养和形象塑造，以良好的师德师风影响和带动学生。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服务社会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教师，我们要积极参与社会公益事业和志愿服务活动，用自己的专业知识和实际行动为“四城联创”贡献力量。同时，我们还要鼓励学生积极参与社会实践活动和志愿服务活动，培养他们的社会责任感和奉献精神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教师的责任和使命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烛之微光：教师的奉献精神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教师的职责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作为教师，我们的首要职责是点燃学生内心的火焰，激发他们的学习热情和求知欲望。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奉献精神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我们愿意像蜡烛一样，燃烧自己的青春和热血，为学生照亮前行的道路，为他们的成长和发展提供源源不断的能量。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成就他人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我们深知，教育的最终目的是培养具有独立思考能力、创新精神和社会责任感的人才。因此，我们愿意为学生的成功付出一切努力，即使这意味着我们需要牺牲自己的时间和精力。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燃烧自己，照亮别人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默默付出，不求回报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我们坚信，每一个学生都是一颗璀璨的明珠，只要给予足够的关爱和鼓励，他们就能够熠熠生辉。因此，我们愿意为学生的未来奋斗不息，永不言弃。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坚定的信念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教师的工作往往需要默默无闻的付出，我们不求名利，不求回报，只希望能够为学生的成长贡献自己的一份力量。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无私的付出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我们愿意陪伴学生度过每一个难关，为他们提供耐心的指导和帮助，让他们感受到温暖和关怀。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耐心的陪伴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坚守岗位，无私奉献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作为教师，我们肩负着培养下一代的重任。我们深知自己的责任重大，因此我们将始终坚守岗位，为学生的成长保驾护航。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敬业精神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我们将始终保持敬业精神，不断提升自己的专业素养和教育技能，为学生提供更优质的教育服务。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无私奉献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我们将始终保持无私奉献的精神，为学生的成长和发展贡献自己的全部力量。我们愿意为学生的未来付出一切努力，即使这意味着我们需要牺牲自己的时间和精力。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四城联创：城市发展的新时代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四城联创的内涵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四城联创是指通过联合创建文明城市、卫生城市、园林城市和智慧城市，全面提升城市的品质和形象，打造宜居、宜业、宜游的城市环境。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四城联创的目标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四城联创的目标是建设具有国际化水平、现代化品质、特色化魅力的城市，提高城市的综合竞争力和可持续发展能力，让人民群众享有更加美好的生活。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562" r="2456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四城联创的内涵和目标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城市发展的挑战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城市发展面临着诸多挑战，如环境污染、交通拥堵、资源短缺等问题，这些问题严重制约了城市的可持续发展。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城市发展的机遇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随着科技的进步和全球化的加速，城市发展也迎来了前所未有的机遇。通过四城联创，可以推动城市转型升级，提高城市的核心竞争力，实现城市的可持续发展。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城市发展的挑战与机遇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https://d.book118.com/357130101121006045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2024-09-20T11:05:02.739</cp:lastPrinted>
  <dcterms:created xsi:type="dcterms:W3CDTF">2024-09-20T03:05:02Z</dcterms:created>
  <dcterms:modified xsi:type="dcterms:W3CDTF">2024-09-20T03:05:04Z</dcterms:modified>
</cp:coreProperties>
</file>